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6" r:id="rId18"/>
    <p:sldId id="272" r:id="rId19"/>
    <p:sldId id="273" r:id="rId20"/>
    <p:sldId id="274" r:id="rId21"/>
  </p:sldIdLst>
  <p:sldSz cx="20104100" cy="11309350"/>
  <p:notesSz cx="20104100" cy="1130935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5" roundtripDataSignature="AMtx7mgpd91OFDqf+kHO1lXgDAF0HJkuj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708" y="6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8712200" cy="5667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11387138" y="0"/>
            <a:ext cx="8712200" cy="56673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2009775" y="5441950"/>
            <a:ext cx="16084550" cy="445452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10742613"/>
            <a:ext cx="8712200" cy="56673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11387138" y="10742613"/>
            <a:ext cx="8712200" cy="56673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L"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318684ce333_1_66: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318684ce333_1_66: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318684ce333_1_66: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7: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7: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8: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8: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0: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10: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18684ce333_1_84: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18684ce333_1_84: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318684ce333_1_84: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18684ce333_1_99: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18684ce333_1_99: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318684ce333_1_99: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1af042e486_0_0: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1af042e486_0_0: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g31af042e486_0_0: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1af042e486_0_0: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1af042e486_0_0: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g31af042e486_0_0: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17</a:t>
            </a:fld>
            <a:endParaRPr/>
          </a:p>
        </p:txBody>
      </p:sp>
    </p:spTree>
    <p:extLst>
      <p:ext uri="{BB962C8B-B14F-4D97-AF65-F5344CB8AC3E}">
        <p14:creationId xmlns:p14="http://schemas.microsoft.com/office/powerpoint/2010/main" val="269376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18684ce333_1_107: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18684ce333_1_107: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g318684ce333_1_107: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18684ce333_1_116: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18684ce333_1_116: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g318684ce333_1_116: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2: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1: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1: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3: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4: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4: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18684ce333_1_2: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18684ce333_1_2: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g318684ce333_1_2: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18684ce333_1_39: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18684ce333_1_39: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g318684ce333_1_39: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5: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5: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18684ce333_1_46: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18684ce333_1_46: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g318684ce333_1_46: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6: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6: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pic>
        <p:nvPicPr>
          <p:cNvPr id="16" name="Google Shape;16;p13"/>
          <p:cNvPicPr preferRelativeResize="0"/>
          <p:nvPr/>
        </p:nvPicPr>
        <p:blipFill rotWithShape="1">
          <a:blip r:embed="rId2">
            <a:alphaModFix/>
          </a:blip>
          <a:srcRect/>
          <a:stretch/>
        </p:blipFill>
        <p:spPr>
          <a:xfrm>
            <a:off x="-38740" y="-789172"/>
            <a:ext cx="20129562" cy="12098522"/>
          </a:xfrm>
          <a:prstGeom prst="rect">
            <a:avLst/>
          </a:prstGeom>
          <a:noFill/>
          <a:ln>
            <a:noFill/>
          </a:ln>
        </p:spPr>
      </p:pic>
      <p:pic>
        <p:nvPicPr>
          <p:cNvPr id="17" name="Google Shape;17;p13"/>
          <p:cNvPicPr preferRelativeResize="0"/>
          <p:nvPr/>
        </p:nvPicPr>
        <p:blipFill rotWithShape="1">
          <a:blip r:embed="rId3">
            <a:alphaModFix/>
          </a:blip>
          <a:srcRect l="1960" t="38419" r="2315" b="365"/>
          <a:stretch/>
        </p:blipFill>
        <p:spPr>
          <a:xfrm>
            <a:off x="0" y="0"/>
            <a:ext cx="20104099" cy="11309350"/>
          </a:xfrm>
          <a:prstGeom prst="rect">
            <a:avLst/>
          </a:prstGeom>
          <a:noFill/>
          <a:ln>
            <a:noFill/>
          </a:ln>
        </p:spPr>
      </p:pic>
      <p:grpSp>
        <p:nvGrpSpPr>
          <p:cNvPr id="18" name="Google Shape;18;p13"/>
          <p:cNvGrpSpPr/>
          <p:nvPr/>
        </p:nvGrpSpPr>
        <p:grpSpPr>
          <a:xfrm>
            <a:off x="8375650" y="10531475"/>
            <a:ext cx="3894979" cy="335915"/>
            <a:chOff x="8592670" y="10723202"/>
            <a:chExt cx="3894979" cy="335915"/>
          </a:xfrm>
        </p:grpSpPr>
        <p:sp>
          <p:nvSpPr>
            <p:cNvPr id="19" name="Google Shape;19;p13"/>
            <p:cNvSpPr/>
            <p:nvPr/>
          </p:nvSpPr>
          <p:spPr>
            <a:xfrm>
              <a:off x="8592670"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7B408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20;p13"/>
            <p:cNvSpPr/>
            <p:nvPr/>
          </p:nvSpPr>
          <p:spPr>
            <a:xfrm>
              <a:off x="9037546"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D6843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21;p13"/>
            <p:cNvSpPr/>
            <p:nvPr/>
          </p:nvSpPr>
          <p:spPr>
            <a:xfrm>
              <a:off x="9482433"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D094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 name="Google Shape;22;p13"/>
            <p:cNvSpPr/>
            <p:nvPr/>
          </p:nvSpPr>
          <p:spPr>
            <a:xfrm>
              <a:off x="9927320"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AC52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23;p13"/>
            <p:cNvSpPr/>
            <p:nvPr/>
          </p:nvSpPr>
          <p:spPr>
            <a:xfrm>
              <a:off x="10372207"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92929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24;p13"/>
            <p:cNvSpPr/>
            <p:nvPr/>
          </p:nvSpPr>
          <p:spPr>
            <a:xfrm>
              <a:off x="1081708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2C3E8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 name="Google Shape;25;p13"/>
            <p:cNvSpPr/>
            <p:nvPr/>
          </p:nvSpPr>
          <p:spPr>
            <a:xfrm>
              <a:off x="11261981"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2C91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 name="Google Shape;26;p13"/>
            <p:cNvSpPr/>
            <p:nvPr/>
          </p:nvSpPr>
          <p:spPr>
            <a:xfrm>
              <a:off x="11706858"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44A6B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 name="Google Shape;27;p13"/>
            <p:cNvSpPr/>
            <p:nvPr/>
          </p:nvSpPr>
          <p:spPr>
            <a:xfrm>
              <a:off x="1215173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35A4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8" name="Google Shape;28;p13"/>
          <p:cNvSpPr/>
          <p:nvPr/>
        </p:nvSpPr>
        <p:spPr>
          <a:xfrm>
            <a:off x="5092767" y="8274010"/>
            <a:ext cx="10694670" cy="53340"/>
          </a:xfrm>
          <a:custGeom>
            <a:avLst/>
            <a:gdLst/>
            <a:ahLst/>
            <a:cxnLst/>
            <a:rect l="l" t="t" r="r" b="b"/>
            <a:pathLst>
              <a:path w="10694669" h="53340" extrusionOk="0">
                <a:moveTo>
                  <a:pt x="10667601" y="0"/>
                </a:moveTo>
                <a:lnTo>
                  <a:pt x="26606" y="0"/>
                </a:lnTo>
                <a:lnTo>
                  <a:pt x="16264" y="2097"/>
                </a:lnTo>
                <a:lnTo>
                  <a:pt x="7806" y="7809"/>
                </a:lnTo>
                <a:lnTo>
                  <a:pt x="2095" y="16269"/>
                </a:lnTo>
                <a:lnTo>
                  <a:pt x="0" y="26606"/>
                </a:lnTo>
                <a:lnTo>
                  <a:pt x="2095" y="36942"/>
                </a:lnTo>
                <a:lnTo>
                  <a:pt x="7806" y="45397"/>
                </a:lnTo>
                <a:lnTo>
                  <a:pt x="16264" y="51106"/>
                </a:lnTo>
                <a:lnTo>
                  <a:pt x="26606" y="53202"/>
                </a:lnTo>
                <a:lnTo>
                  <a:pt x="10667601" y="53202"/>
                </a:lnTo>
                <a:lnTo>
                  <a:pt x="10677937" y="51106"/>
                </a:lnTo>
                <a:lnTo>
                  <a:pt x="10686393" y="45397"/>
                </a:lnTo>
                <a:lnTo>
                  <a:pt x="10692102" y="36942"/>
                </a:lnTo>
                <a:lnTo>
                  <a:pt x="10694197" y="26606"/>
                </a:lnTo>
                <a:lnTo>
                  <a:pt x="10692102" y="16269"/>
                </a:lnTo>
                <a:lnTo>
                  <a:pt x="10686393" y="7809"/>
                </a:lnTo>
                <a:lnTo>
                  <a:pt x="10677937" y="2097"/>
                </a:lnTo>
                <a:lnTo>
                  <a:pt x="10667601"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 name="Google Shape;29;p13"/>
          <p:cNvSpPr/>
          <p:nvPr/>
        </p:nvSpPr>
        <p:spPr>
          <a:xfrm>
            <a:off x="5092767" y="7228339"/>
            <a:ext cx="10694670" cy="1045671"/>
          </a:xfrm>
          <a:custGeom>
            <a:avLst/>
            <a:gdLst/>
            <a:ahLst/>
            <a:cxnLst/>
            <a:rect l="l" t="t" r="r" b="b"/>
            <a:pathLst>
              <a:path w="10694669" h="1025525" extrusionOk="0">
                <a:moveTo>
                  <a:pt x="10694197" y="0"/>
                </a:moveTo>
                <a:lnTo>
                  <a:pt x="0" y="0"/>
                </a:lnTo>
                <a:lnTo>
                  <a:pt x="0" y="1025330"/>
                </a:lnTo>
                <a:lnTo>
                  <a:pt x="10694197" y="1025330"/>
                </a:lnTo>
                <a:lnTo>
                  <a:pt x="10694197" y="0"/>
                </a:lnTo>
                <a:close/>
              </a:path>
            </a:pathLst>
          </a:custGeom>
          <a:solidFill>
            <a:srgbClr val="FEB6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 name="Google Shape;30;p13"/>
          <p:cNvSpPr txBox="1">
            <a:spLocks noGrp="1"/>
          </p:cNvSpPr>
          <p:nvPr>
            <p:ph type="body" idx="1"/>
          </p:nvPr>
        </p:nvSpPr>
        <p:spPr>
          <a:xfrm>
            <a:off x="5138402" y="7307097"/>
            <a:ext cx="10649035" cy="830997"/>
          </a:xfrm>
          <a:prstGeom prst="rect">
            <a:avLst/>
          </a:prstGeom>
          <a:noFill/>
          <a:ln>
            <a:noFill/>
          </a:ln>
        </p:spPr>
        <p:txBody>
          <a:bodyPr spcFirstLastPara="1" wrap="square" lIns="0" tIns="0" rIns="0" bIns="0" anchor="t" anchorCtr="0">
            <a:spAutoFit/>
          </a:bodyPr>
          <a:lstStyle>
            <a:lvl1pPr marL="457200" lvl="0" indent="-228600" algn="ctr">
              <a:spcBef>
                <a:spcPts val="0"/>
              </a:spcBef>
              <a:spcAft>
                <a:spcPts val="0"/>
              </a:spcAft>
              <a:buSzPts val="1400"/>
              <a:buNone/>
              <a:defRPr sz="5400" b="1">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 name="Google Shape;31;p13"/>
          <p:cNvSpPr txBox="1">
            <a:spLocks noGrp="1"/>
          </p:cNvSpPr>
          <p:nvPr>
            <p:ph type="body" idx="2"/>
          </p:nvPr>
        </p:nvSpPr>
        <p:spPr>
          <a:xfrm>
            <a:off x="4718050" y="6152227"/>
            <a:ext cx="11429999" cy="923330"/>
          </a:xfrm>
          <a:prstGeom prst="rect">
            <a:avLst/>
          </a:prstGeom>
          <a:noFill/>
          <a:ln>
            <a:noFill/>
          </a:ln>
        </p:spPr>
        <p:txBody>
          <a:bodyPr spcFirstLastPara="1" wrap="square" lIns="0" tIns="0" rIns="0" bIns="0" anchor="t" anchorCtr="0">
            <a:spAutoFit/>
          </a:bodyPr>
          <a:lstStyle>
            <a:lvl1pPr marL="457200" lvl="0" indent="-228600" algn="ctr">
              <a:spcBef>
                <a:spcPts val="0"/>
              </a:spcBef>
              <a:spcAft>
                <a:spcPts val="0"/>
              </a:spcAft>
              <a:buSzPts val="1400"/>
              <a:buNone/>
              <a:defRPr sz="6000" b="1">
                <a:solidFill>
                  <a:schemeClr val="lt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13"/>
          <p:cNvSpPr txBox="1">
            <a:spLocks noGrp="1"/>
          </p:cNvSpPr>
          <p:nvPr>
            <p:ph type="body" idx="3"/>
          </p:nvPr>
        </p:nvSpPr>
        <p:spPr>
          <a:xfrm>
            <a:off x="5092767" y="8483560"/>
            <a:ext cx="10694988" cy="492443"/>
          </a:xfrm>
          <a:prstGeom prst="rect">
            <a:avLst/>
          </a:prstGeom>
          <a:noFill/>
          <a:ln>
            <a:noFill/>
          </a:ln>
        </p:spPr>
        <p:txBody>
          <a:bodyPr spcFirstLastPara="1" wrap="square" lIns="0" tIns="0" rIns="0" bIns="0" anchor="t" anchorCtr="0">
            <a:spAutoFit/>
          </a:bodyPr>
          <a:lstStyle>
            <a:lvl1pPr marL="457200" lvl="0" indent="-228600" algn="ctr">
              <a:spcBef>
                <a:spcPts val="0"/>
              </a:spcBef>
              <a:spcAft>
                <a:spcPts val="0"/>
              </a:spcAft>
              <a:buSzPts val="1400"/>
              <a:buNone/>
              <a:defRPr sz="3200">
                <a:solidFill>
                  <a:schemeClr val="lt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pic>
        <p:nvPicPr>
          <p:cNvPr id="33" name="Google Shape;33;p13"/>
          <p:cNvPicPr preferRelativeResize="0"/>
          <p:nvPr/>
        </p:nvPicPr>
        <p:blipFill rotWithShape="1">
          <a:blip r:embed="rId4">
            <a:alphaModFix/>
          </a:blip>
          <a:srcRect/>
          <a:stretch/>
        </p:blipFill>
        <p:spPr>
          <a:xfrm>
            <a:off x="7519377" y="8918485"/>
            <a:ext cx="5904958" cy="146059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34"/>
        <p:cNvGrpSpPr/>
        <p:nvPr/>
      </p:nvGrpSpPr>
      <p:grpSpPr>
        <a:xfrm>
          <a:off x="0" y="0"/>
          <a:ext cx="0" cy="0"/>
          <a:chOff x="0" y="0"/>
          <a:chExt cx="0" cy="0"/>
        </a:xfrm>
      </p:grpSpPr>
      <p:sp>
        <p:nvSpPr>
          <p:cNvPr id="35" name="Google Shape;35;p14"/>
          <p:cNvSpPr/>
          <p:nvPr/>
        </p:nvSpPr>
        <p:spPr>
          <a:xfrm>
            <a:off x="14603006" y="1768475"/>
            <a:ext cx="3392804" cy="7564755"/>
          </a:xfrm>
          <a:custGeom>
            <a:avLst/>
            <a:gdLst/>
            <a:ahLst/>
            <a:cxnLst/>
            <a:rect l="l" t="t" r="r" b="b"/>
            <a:pathLst>
              <a:path w="3392805" h="7564755" extrusionOk="0">
                <a:moveTo>
                  <a:pt x="3392671" y="0"/>
                </a:moveTo>
                <a:lnTo>
                  <a:pt x="0" y="0"/>
                </a:lnTo>
                <a:lnTo>
                  <a:pt x="0" y="7564701"/>
                </a:lnTo>
                <a:lnTo>
                  <a:pt x="3392671" y="7564701"/>
                </a:lnTo>
                <a:lnTo>
                  <a:pt x="3392671" y="0"/>
                </a:lnTo>
                <a:close/>
              </a:path>
            </a:pathLst>
          </a:custGeom>
          <a:solidFill>
            <a:schemeClr val="dk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 name="Google Shape;36;p14"/>
          <p:cNvSpPr/>
          <p:nvPr/>
        </p:nvSpPr>
        <p:spPr>
          <a:xfrm>
            <a:off x="10415337" y="1768476"/>
            <a:ext cx="3392804" cy="7616568"/>
          </a:xfrm>
          <a:custGeom>
            <a:avLst/>
            <a:gdLst/>
            <a:ahLst/>
            <a:cxnLst/>
            <a:rect l="l" t="t" r="r" b="b"/>
            <a:pathLst>
              <a:path w="3392805" h="7564755" extrusionOk="0">
                <a:moveTo>
                  <a:pt x="3392671" y="0"/>
                </a:moveTo>
                <a:lnTo>
                  <a:pt x="0" y="0"/>
                </a:lnTo>
                <a:lnTo>
                  <a:pt x="0" y="7564701"/>
                </a:lnTo>
                <a:lnTo>
                  <a:pt x="3392671" y="7564701"/>
                </a:lnTo>
                <a:lnTo>
                  <a:pt x="3392671" y="0"/>
                </a:lnTo>
                <a:close/>
              </a:path>
            </a:pathLst>
          </a:custGeom>
          <a:solidFill>
            <a:srgbClr val="FEB6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 name="Google Shape;37;p14"/>
          <p:cNvSpPr/>
          <p:nvPr/>
        </p:nvSpPr>
        <p:spPr>
          <a:xfrm>
            <a:off x="6347214" y="1813303"/>
            <a:ext cx="3392804" cy="7564755"/>
          </a:xfrm>
          <a:custGeom>
            <a:avLst/>
            <a:gdLst/>
            <a:ahLst/>
            <a:cxnLst/>
            <a:rect l="l" t="t" r="r" b="b"/>
            <a:pathLst>
              <a:path w="3392805" h="7564755" extrusionOk="0">
                <a:moveTo>
                  <a:pt x="3392671" y="0"/>
                </a:moveTo>
                <a:lnTo>
                  <a:pt x="0" y="0"/>
                </a:lnTo>
                <a:lnTo>
                  <a:pt x="0" y="7564701"/>
                </a:lnTo>
                <a:lnTo>
                  <a:pt x="3392671" y="7564701"/>
                </a:lnTo>
                <a:lnTo>
                  <a:pt x="3392671" y="0"/>
                </a:lnTo>
                <a:close/>
              </a:path>
            </a:pathLst>
          </a:custGeom>
          <a:solidFill>
            <a:schemeClr val="dk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 name="Google Shape;38;p14"/>
          <p:cNvSpPr/>
          <p:nvPr/>
        </p:nvSpPr>
        <p:spPr>
          <a:xfrm>
            <a:off x="2235659" y="1820288"/>
            <a:ext cx="3392804" cy="7564755"/>
          </a:xfrm>
          <a:custGeom>
            <a:avLst/>
            <a:gdLst/>
            <a:ahLst/>
            <a:cxnLst/>
            <a:rect l="l" t="t" r="r" b="b"/>
            <a:pathLst>
              <a:path w="3392805" h="7564755" extrusionOk="0">
                <a:moveTo>
                  <a:pt x="3392671" y="0"/>
                </a:moveTo>
                <a:lnTo>
                  <a:pt x="0" y="0"/>
                </a:lnTo>
                <a:lnTo>
                  <a:pt x="0" y="7564701"/>
                </a:lnTo>
                <a:lnTo>
                  <a:pt x="3392671" y="7564701"/>
                </a:lnTo>
                <a:lnTo>
                  <a:pt x="3392671" y="0"/>
                </a:lnTo>
                <a:close/>
              </a:path>
            </a:pathLst>
          </a:custGeom>
          <a:solidFill>
            <a:schemeClr val="dk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 name="Google Shape;39;p14"/>
          <p:cNvSpPr txBox="1">
            <a:spLocks noGrp="1"/>
          </p:cNvSpPr>
          <p:nvPr>
            <p:ph type="body" idx="1"/>
          </p:nvPr>
        </p:nvSpPr>
        <p:spPr>
          <a:xfrm>
            <a:off x="2432050" y="4968875"/>
            <a:ext cx="3005299" cy="553998"/>
          </a:xfrm>
          <a:prstGeom prst="rect">
            <a:avLst/>
          </a:prstGeom>
          <a:noFill/>
          <a:ln>
            <a:noFill/>
          </a:ln>
        </p:spPr>
        <p:txBody>
          <a:bodyPr spcFirstLastPara="1" wrap="square" lIns="0" tIns="0" rIns="0" bIns="0" anchor="t" anchorCtr="0">
            <a:spAutoFit/>
          </a:bodyPr>
          <a:lstStyle>
            <a:lvl1pPr marL="457200" lvl="0" indent="-228600" algn="ctr">
              <a:spcBef>
                <a:spcPts val="0"/>
              </a:spcBef>
              <a:spcAft>
                <a:spcPts val="0"/>
              </a:spcAft>
              <a:buSzPts val="1400"/>
              <a:buNone/>
              <a:defRPr sz="3600" b="1">
                <a:solidFill>
                  <a:schemeClr val="lt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0" name="Google Shape;40;p14"/>
          <p:cNvSpPr txBox="1">
            <a:spLocks noGrp="1"/>
          </p:cNvSpPr>
          <p:nvPr>
            <p:ph type="body" idx="2"/>
          </p:nvPr>
        </p:nvSpPr>
        <p:spPr>
          <a:xfrm>
            <a:off x="2432050" y="2200396"/>
            <a:ext cx="2955170" cy="2308324"/>
          </a:xfrm>
          <a:prstGeom prst="rect">
            <a:avLst/>
          </a:prstGeom>
          <a:noFill/>
          <a:ln>
            <a:noFill/>
          </a:ln>
        </p:spPr>
        <p:txBody>
          <a:bodyPr spcFirstLastPara="1" wrap="square" lIns="0" tIns="0" rIns="0" bIns="0" anchor="t" anchorCtr="0">
            <a:spAutoFit/>
          </a:bodyPr>
          <a:lstStyle>
            <a:lvl1pPr marL="457200" lvl="0" indent="-228600" algn="ctr">
              <a:spcBef>
                <a:spcPts val="0"/>
              </a:spcBef>
              <a:spcAft>
                <a:spcPts val="0"/>
              </a:spcAft>
              <a:buSzPts val="1400"/>
              <a:buNone/>
              <a:defRPr sz="15000" b="1">
                <a:solidFill>
                  <a:schemeClr val="lt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1" name="Google Shape;41;p14"/>
          <p:cNvSpPr txBox="1">
            <a:spLocks noGrp="1"/>
          </p:cNvSpPr>
          <p:nvPr>
            <p:ph type="body" idx="3"/>
          </p:nvPr>
        </p:nvSpPr>
        <p:spPr>
          <a:xfrm>
            <a:off x="2520907" y="5908547"/>
            <a:ext cx="2916442" cy="553998"/>
          </a:xfrm>
          <a:prstGeom prst="rect">
            <a:avLst/>
          </a:prstGeom>
          <a:noFill/>
          <a:ln>
            <a:noFill/>
          </a:ln>
        </p:spPr>
        <p:txBody>
          <a:bodyPr spcFirstLastPara="1" wrap="square" lIns="0" tIns="0" rIns="0" bIns="0" anchor="t" anchorCtr="0">
            <a:spAutoFit/>
          </a:bodyPr>
          <a:lstStyle>
            <a:lvl1pPr marL="457200" lvl="0" indent="-228600" algn="ctr">
              <a:spcBef>
                <a:spcPts val="0"/>
              </a:spcBef>
              <a:spcAft>
                <a:spcPts val="0"/>
              </a:spcAft>
              <a:buSzPts val="1400"/>
              <a:buNone/>
              <a:defRPr>
                <a:solidFill>
                  <a:schemeClr val="lt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4"/>
          <p:cNvSpPr txBox="1">
            <a:spLocks noGrp="1"/>
          </p:cNvSpPr>
          <p:nvPr>
            <p:ph type="body" idx="4"/>
          </p:nvPr>
        </p:nvSpPr>
        <p:spPr>
          <a:xfrm>
            <a:off x="6569873" y="4968875"/>
            <a:ext cx="3005299" cy="553998"/>
          </a:xfrm>
          <a:prstGeom prst="rect">
            <a:avLst/>
          </a:prstGeom>
          <a:noFill/>
          <a:ln>
            <a:noFill/>
          </a:ln>
        </p:spPr>
        <p:txBody>
          <a:bodyPr spcFirstLastPara="1" wrap="square" lIns="0" tIns="0" rIns="0" bIns="0" anchor="t" anchorCtr="0">
            <a:spAutoFit/>
          </a:bodyPr>
          <a:lstStyle>
            <a:lvl1pPr marL="457200" lvl="0" indent="-228600" algn="ctr">
              <a:spcBef>
                <a:spcPts val="0"/>
              </a:spcBef>
              <a:spcAft>
                <a:spcPts val="0"/>
              </a:spcAft>
              <a:buSzPts val="1400"/>
              <a:buNone/>
              <a:defRPr sz="3600" b="1">
                <a:solidFill>
                  <a:schemeClr val="lt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3" name="Google Shape;43;p14"/>
          <p:cNvSpPr txBox="1">
            <a:spLocks noGrp="1"/>
          </p:cNvSpPr>
          <p:nvPr>
            <p:ph type="body" idx="5"/>
          </p:nvPr>
        </p:nvSpPr>
        <p:spPr>
          <a:xfrm>
            <a:off x="6569873" y="2200396"/>
            <a:ext cx="2955170" cy="2308324"/>
          </a:xfrm>
          <a:prstGeom prst="rect">
            <a:avLst/>
          </a:prstGeom>
          <a:noFill/>
          <a:ln>
            <a:noFill/>
          </a:ln>
        </p:spPr>
        <p:txBody>
          <a:bodyPr spcFirstLastPara="1" wrap="square" lIns="0" tIns="0" rIns="0" bIns="0" anchor="t" anchorCtr="0">
            <a:spAutoFit/>
          </a:bodyPr>
          <a:lstStyle>
            <a:lvl1pPr marL="457200" lvl="0" indent="-228600" algn="ctr">
              <a:spcBef>
                <a:spcPts val="0"/>
              </a:spcBef>
              <a:spcAft>
                <a:spcPts val="0"/>
              </a:spcAft>
              <a:buSzPts val="1400"/>
              <a:buNone/>
              <a:defRPr sz="15000" b="1">
                <a:solidFill>
                  <a:schemeClr val="lt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4" name="Google Shape;44;p14"/>
          <p:cNvSpPr txBox="1">
            <a:spLocks noGrp="1"/>
          </p:cNvSpPr>
          <p:nvPr>
            <p:ph type="body" idx="6"/>
          </p:nvPr>
        </p:nvSpPr>
        <p:spPr>
          <a:xfrm>
            <a:off x="6658730" y="5908547"/>
            <a:ext cx="2916442" cy="553998"/>
          </a:xfrm>
          <a:prstGeom prst="rect">
            <a:avLst/>
          </a:prstGeom>
          <a:noFill/>
          <a:ln>
            <a:noFill/>
          </a:ln>
        </p:spPr>
        <p:txBody>
          <a:bodyPr spcFirstLastPara="1" wrap="square" lIns="0" tIns="0" rIns="0" bIns="0" anchor="t" anchorCtr="0">
            <a:spAutoFit/>
          </a:bodyPr>
          <a:lstStyle>
            <a:lvl1pPr marL="457200" lvl="0" indent="-228600" algn="ctr">
              <a:spcBef>
                <a:spcPts val="0"/>
              </a:spcBef>
              <a:spcAft>
                <a:spcPts val="0"/>
              </a:spcAft>
              <a:buSzPts val="1400"/>
              <a:buNone/>
              <a:defRPr>
                <a:solidFill>
                  <a:schemeClr val="lt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5" name="Google Shape;45;p14"/>
          <p:cNvSpPr txBox="1">
            <a:spLocks noGrp="1"/>
          </p:cNvSpPr>
          <p:nvPr>
            <p:ph type="body" idx="7"/>
          </p:nvPr>
        </p:nvSpPr>
        <p:spPr>
          <a:xfrm>
            <a:off x="10642730" y="4968875"/>
            <a:ext cx="3005299" cy="553998"/>
          </a:xfrm>
          <a:prstGeom prst="rect">
            <a:avLst/>
          </a:prstGeom>
          <a:noFill/>
          <a:ln>
            <a:noFill/>
          </a:ln>
        </p:spPr>
        <p:txBody>
          <a:bodyPr spcFirstLastPara="1" wrap="square" lIns="0" tIns="0" rIns="0" bIns="0" anchor="t" anchorCtr="0">
            <a:spAutoFit/>
          </a:bodyPr>
          <a:lstStyle>
            <a:lvl1pPr marL="457200" lvl="0" indent="-228600" algn="ctr">
              <a:spcBef>
                <a:spcPts val="0"/>
              </a:spcBef>
              <a:spcAft>
                <a:spcPts val="0"/>
              </a:spcAft>
              <a:buSzPts val="1400"/>
              <a:buNone/>
              <a:defRPr sz="3600" b="1">
                <a:solidFill>
                  <a:schemeClr val="dk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4"/>
          <p:cNvSpPr txBox="1">
            <a:spLocks noGrp="1"/>
          </p:cNvSpPr>
          <p:nvPr>
            <p:ph type="body" idx="8"/>
          </p:nvPr>
        </p:nvSpPr>
        <p:spPr>
          <a:xfrm>
            <a:off x="10642730" y="2200396"/>
            <a:ext cx="2955170" cy="2308324"/>
          </a:xfrm>
          <a:prstGeom prst="rect">
            <a:avLst/>
          </a:prstGeom>
          <a:noFill/>
          <a:ln>
            <a:noFill/>
          </a:ln>
        </p:spPr>
        <p:txBody>
          <a:bodyPr spcFirstLastPara="1" wrap="square" lIns="0" tIns="0" rIns="0" bIns="0" anchor="t" anchorCtr="0">
            <a:spAutoFit/>
          </a:bodyPr>
          <a:lstStyle>
            <a:lvl1pPr marL="457200" lvl="0" indent="-228600" algn="ctr">
              <a:spcBef>
                <a:spcPts val="0"/>
              </a:spcBef>
              <a:spcAft>
                <a:spcPts val="0"/>
              </a:spcAft>
              <a:buSzPts val="1400"/>
              <a:buNone/>
              <a:defRPr sz="15000" b="1">
                <a:solidFill>
                  <a:schemeClr val="dk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4"/>
          <p:cNvSpPr txBox="1">
            <a:spLocks noGrp="1"/>
          </p:cNvSpPr>
          <p:nvPr>
            <p:ph type="body" idx="9"/>
          </p:nvPr>
        </p:nvSpPr>
        <p:spPr>
          <a:xfrm>
            <a:off x="10731587" y="5908547"/>
            <a:ext cx="2916442" cy="553998"/>
          </a:xfrm>
          <a:prstGeom prst="rect">
            <a:avLst/>
          </a:prstGeom>
          <a:noFill/>
          <a:ln>
            <a:noFill/>
          </a:ln>
        </p:spPr>
        <p:txBody>
          <a:bodyPr spcFirstLastPara="1" wrap="square" lIns="0" tIns="0" rIns="0" bIns="0" anchor="t" anchorCtr="0">
            <a:spAutoFit/>
          </a:bodyPr>
          <a:lstStyle>
            <a:lvl1pPr marL="457200" lvl="0" indent="-228600" algn="ctr">
              <a:spcBef>
                <a:spcPts val="0"/>
              </a:spcBef>
              <a:spcAft>
                <a:spcPts val="0"/>
              </a:spcAft>
              <a:buSzPts val="1400"/>
              <a:buNone/>
              <a:defRPr>
                <a:solidFill>
                  <a:schemeClr val="dk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4"/>
          <p:cNvSpPr txBox="1">
            <a:spLocks noGrp="1"/>
          </p:cNvSpPr>
          <p:nvPr>
            <p:ph type="body" idx="13"/>
          </p:nvPr>
        </p:nvSpPr>
        <p:spPr>
          <a:xfrm>
            <a:off x="14844104" y="4968875"/>
            <a:ext cx="3005299" cy="553998"/>
          </a:xfrm>
          <a:prstGeom prst="rect">
            <a:avLst/>
          </a:prstGeom>
          <a:noFill/>
          <a:ln>
            <a:noFill/>
          </a:ln>
        </p:spPr>
        <p:txBody>
          <a:bodyPr spcFirstLastPara="1" wrap="square" lIns="0" tIns="0" rIns="0" bIns="0" anchor="t" anchorCtr="0">
            <a:spAutoFit/>
          </a:bodyPr>
          <a:lstStyle>
            <a:lvl1pPr marL="457200" lvl="0" indent="-228600" algn="ctr">
              <a:spcBef>
                <a:spcPts val="0"/>
              </a:spcBef>
              <a:spcAft>
                <a:spcPts val="0"/>
              </a:spcAft>
              <a:buSzPts val="1400"/>
              <a:buNone/>
              <a:defRPr sz="3600" b="1">
                <a:solidFill>
                  <a:schemeClr val="lt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9" name="Google Shape;49;p14"/>
          <p:cNvSpPr txBox="1">
            <a:spLocks noGrp="1"/>
          </p:cNvSpPr>
          <p:nvPr>
            <p:ph type="body" idx="14"/>
          </p:nvPr>
        </p:nvSpPr>
        <p:spPr>
          <a:xfrm>
            <a:off x="14844104" y="2200396"/>
            <a:ext cx="2955170" cy="2308324"/>
          </a:xfrm>
          <a:prstGeom prst="rect">
            <a:avLst/>
          </a:prstGeom>
          <a:noFill/>
          <a:ln>
            <a:noFill/>
          </a:ln>
        </p:spPr>
        <p:txBody>
          <a:bodyPr spcFirstLastPara="1" wrap="square" lIns="0" tIns="0" rIns="0" bIns="0" anchor="t" anchorCtr="0">
            <a:spAutoFit/>
          </a:bodyPr>
          <a:lstStyle>
            <a:lvl1pPr marL="457200" lvl="0" indent="-228600" algn="ctr">
              <a:spcBef>
                <a:spcPts val="0"/>
              </a:spcBef>
              <a:spcAft>
                <a:spcPts val="0"/>
              </a:spcAft>
              <a:buSzPts val="1400"/>
              <a:buNone/>
              <a:defRPr sz="15000" b="1">
                <a:solidFill>
                  <a:schemeClr val="lt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0" name="Google Shape;50;p14"/>
          <p:cNvSpPr txBox="1">
            <a:spLocks noGrp="1"/>
          </p:cNvSpPr>
          <p:nvPr>
            <p:ph type="body" idx="15"/>
          </p:nvPr>
        </p:nvSpPr>
        <p:spPr>
          <a:xfrm>
            <a:off x="14932961" y="5908547"/>
            <a:ext cx="2916442" cy="553998"/>
          </a:xfrm>
          <a:prstGeom prst="rect">
            <a:avLst/>
          </a:prstGeom>
          <a:noFill/>
          <a:ln>
            <a:noFill/>
          </a:ln>
        </p:spPr>
        <p:txBody>
          <a:bodyPr spcFirstLastPara="1" wrap="square" lIns="0" tIns="0" rIns="0" bIns="0" anchor="t" anchorCtr="0">
            <a:spAutoFit/>
          </a:bodyPr>
          <a:lstStyle>
            <a:lvl1pPr marL="457200" lvl="0" indent="-228600" algn="ctr">
              <a:spcBef>
                <a:spcPts val="0"/>
              </a:spcBef>
              <a:spcAft>
                <a:spcPts val="0"/>
              </a:spcAft>
              <a:buSzPts val="1400"/>
              <a:buNone/>
              <a:defRPr>
                <a:solidFill>
                  <a:schemeClr val="lt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1" name="Google Shape;51;p14"/>
          <p:cNvSpPr/>
          <p:nvPr/>
        </p:nvSpPr>
        <p:spPr>
          <a:xfrm>
            <a:off x="3579241" y="5730875"/>
            <a:ext cx="751840" cy="60325"/>
          </a:xfrm>
          <a:custGeom>
            <a:avLst/>
            <a:gdLst/>
            <a:ahLst/>
            <a:cxnLst/>
            <a:rect l="l" t="t" r="r" b="b"/>
            <a:pathLst>
              <a:path w="751839" h="60325" extrusionOk="0">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 name="Google Shape;52;p14"/>
          <p:cNvSpPr/>
          <p:nvPr/>
        </p:nvSpPr>
        <p:spPr>
          <a:xfrm>
            <a:off x="7667696" y="5730875"/>
            <a:ext cx="751840" cy="60325"/>
          </a:xfrm>
          <a:custGeom>
            <a:avLst/>
            <a:gdLst/>
            <a:ahLst/>
            <a:cxnLst/>
            <a:rect l="l" t="t" r="r" b="b"/>
            <a:pathLst>
              <a:path w="751839" h="60325" extrusionOk="0">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 name="Google Shape;53;p14"/>
          <p:cNvSpPr/>
          <p:nvPr/>
        </p:nvSpPr>
        <p:spPr>
          <a:xfrm>
            <a:off x="15995650" y="5730875"/>
            <a:ext cx="751840" cy="60325"/>
          </a:xfrm>
          <a:custGeom>
            <a:avLst/>
            <a:gdLst/>
            <a:ahLst/>
            <a:cxnLst/>
            <a:rect l="l" t="t" r="r" b="b"/>
            <a:pathLst>
              <a:path w="751839" h="60325" extrusionOk="0">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 name="Google Shape;54;p14"/>
          <p:cNvSpPr/>
          <p:nvPr/>
        </p:nvSpPr>
        <p:spPr>
          <a:xfrm>
            <a:off x="11728450" y="5719885"/>
            <a:ext cx="751840" cy="60325"/>
          </a:xfrm>
          <a:custGeom>
            <a:avLst/>
            <a:gdLst/>
            <a:ahLst/>
            <a:cxnLst/>
            <a:rect l="l" t="t" r="r" b="b"/>
            <a:pathLst>
              <a:path w="751839" h="60325" extrusionOk="0">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chemeClr val="dk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5" name="Google Shape;55;p14"/>
          <p:cNvGrpSpPr/>
          <p:nvPr/>
        </p:nvGrpSpPr>
        <p:grpSpPr>
          <a:xfrm>
            <a:off x="11728450" y="10226675"/>
            <a:ext cx="7874883" cy="697591"/>
            <a:chOff x="6622225" y="6259219"/>
            <a:chExt cx="5372103" cy="475884"/>
          </a:xfrm>
        </p:grpSpPr>
        <p:grpSp>
          <p:nvGrpSpPr>
            <p:cNvPr id="56" name="Google Shape;56;p14"/>
            <p:cNvGrpSpPr/>
            <p:nvPr/>
          </p:nvGrpSpPr>
          <p:grpSpPr>
            <a:xfrm>
              <a:off x="6622225" y="6411950"/>
              <a:ext cx="2602283" cy="224429"/>
              <a:chOff x="8592670" y="10723202"/>
              <a:chExt cx="3894979" cy="335915"/>
            </a:xfrm>
          </p:grpSpPr>
          <p:sp>
            <p:nvSpPr>
              <p:cNvPr id="57" name="Google Shape;57;p14"/>
              <p:cNvSpPr/>
              <p:nvPr/>
            </p:nvSpPr>
            <p:spPr>
              <a:xfrm>
                <a:off x="8592670"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7B408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 name="Google Shape;58;p14"/>
              <p:cNvSpPr/>
              <p:nvPr/>
            </p:nvSpPr>
            <p:spPr>
              <a:xfrm>
                <a:off x="9037546"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D6843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59;p14"/>
              <p:cNvSpPr/>
              <p:nvPr/>
            </p:nvSpPr>
            <p:spPr>
              <a:xfrm>
                <a:off x="9482433"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D094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60;p14"/>
              <p:cNvSpPr/>
              <p:nvPr/>
            </p:nvSpPr>
            <p:spPr>
              <a:xfrm>
                <a:off x="9927320"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AC52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61;p14"/>
              <p:cNvSpPr/>
              <p:nvPr/>
            </p:nvSpPr>
            <p:spPr>
              <a:xfrm>
                <a:off x="10372207"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92929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62;p14"/>
              <p:cNvSpPr/>
              <p:nvPr/>
            </p:nvSpPr>
            <p:spPr>
              <a:xfrm>
                <a:off x="1081708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2C3E8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63;p14"/>
              <p:cNvSpPr/>
              <p:nvPr/>
            </p:nvSpPr>
            <p:spPr>
              <a:xfrm>
                <a:off x="11261981"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2C91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64;p14"/>
              <p:cNvSpPr/>
              <p:nvPr/>
            </p:nvSpPr>
            <p:spPr>
              <a:xfrm>
                <a:off x="11706858"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44A6B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65;p14"/>
              <p:cNvSpPr/>
              <p:nvPr/>
            </p:nvSpPr>
            <p:spPr>
              <a:xfrm>
                <a:off x="1215173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35A4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pic>
          <p:nvPicPr>
            <p:cNvPr id="66" name="Google Shape;66;p14"/>
            <p:cNvPicPr preferRelativeResize="0"/>
            <p:nvPr/>
          </p:nvPicPr>
          <p:blipFill rotWithShape="1">
            <a:blip r:embed="rId2">
              <a:alphaModFix/>
            </a:blip>
            <a:srcRect/>
            <a:stretch/>
          </p:blipFill>
          <p:spPr>
            <a:xfrm>
              <a:off x="9435812" y="6259219"/>
              <a:ext cx="2558516" cy="47588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solidFill>
          <a:schemeClr val="lt1"/>
        </a:solidFill>
        <a:effectLst/>
      </p:bgPr>
    </p:bg>
    <p:spTree>
      <p:nvGrpSpPr>
        <p:cNvPr id="1" name="Shape 67"/>
        <p:cNvGrpSpPr/>
        <p:nvPr/>
      </p:nvGrpSpPr>
      <p:grpSpPr>
        <a:xfrm>
          <a:off x="0" y="0"/>
          <a:ext cx="0" cy="0"/>
          <a:chOff x="0" y="0"/>
          <a:chExt cx="0" cy="0"/>
        </a:xfrm>
      </p:grpSpPr>
      <p:sp>
        <p:nvSpPr>
          <p:cNvPr id="68" name="Google Shape;68;p15"/>
          <p:cNvSpPr/>
          <p:nvPr/>
        </p:nvSpPr>
        <p:spPr>
          <a:xfrm>
            <a:off x="1" y="828729"/>
            <a:ext cx="4946650" cy="1168346"/>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 name="Google Shape;69;p15"/>
          <p:cNvSpPr/>
          <p:nvPr/>
        </p:nvSpPr>
        <p:spPr>
          <a:xfrm>
            <a:off x="4998572" y="828729"/>
            <a:ext cx="152400" cy="1168346"/>
          </a:xfrm>
          <a:custGeom>
            <a:avLst/>
            <a:gdLst/>
            <a:ahLst/>
            <a:cxnLst/>
            <a:rect l="l" t="t" r="r" b="b"/>
            <a:pathLst>
              <a:path w="53339" h="6827520" extrusionOk="0">
                <a:moveTo>
                  <a:pt x="26606" y="0"/>
                </a:moveTo>
                <a:lnTo>
                  <a:pt x="16269" y="2095"/>
                </a:lnTo>
                <a:lnTo>
                  <a:pt x="7809" y="7806"/>
                </a:lnTo>
                <a:lnTo>
                  <a:pt x="2097" y="16264"/>
                </a:lnTo>
                <a:lnTo>
                  <a:pt x="0" y="26606"/>
                </a:lnTo>
                <a:lnTo>
                  <a:pt x="0" y="6800368"/>
                </a:lnTo>
                <a:lnTo>
                  <a:pt x="2097" y="6810704"/>
                </a:lnTo>
                <a:lnTo>
                  <a:pt x="7809" y="6819160"/>
                </a:lnTo>
                <a:lnTo>
                  <a:pt x="16269" y="6824869"/>
                </a:lnTo>
                <a:lnTo>
                  <a:pt x="26606" y="6826964"/>
                </a:lnTo>
                <a:lnTo>
                  <a:pt x="36943" y="6824869"/>
                </a:lnTo>
                <a:lnTo>
                  <a:pt x="45403" y="6819160"/>
                </a:lnTo>
                <a:lnTo>
                  <a:pt x="51115" y="6810704"/>
                </a:lnTo>
                <a:lnTo>
                  <a:pt x="53213" y="6800368"/>
                </a:lnTo>
                <a:lnTo>
                  <a:pt x="53213" y="26606"/>
                </a:lnTo>
                <a:lnTo>
                  <a:pt x="51115" y="16264"/>
                </a:lnTo>
                <a:lnTo>
                  <a:pt x="45403" y="7806"/>
                </a:lnTo>
                <a:lnTo>
                  <a:pt x="36943" y="2095"/>
                </a:lnTo>
                <a:lnTo>
                  <a:pt x="26606" y="0"/>
                </a:lnTo>
                <a:close/>
              </a:path>
            </a:pathLst>
          </a:custGeom>
          <a:solidFill>
            <a:srgbClr val="1A1A1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70;p15"/>
          <p:cNvSpPr txBox="1">
            <a:spLocks noGrp="1"/>
          </p:cNvSpPr>
          <p:nvPr>
            <p:ph type="body" idx="1"/>
          </p:nvPr>
        </p:nvSpPr>
        <p:spPr>
          <a:xfrm>
            <a:off x="574040" y="1258411"/>
            <a:ext cx="4343400" cy="1477328"/>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4800" b="1">
                <a:solidFill>
                  <a:schemeClr val="dk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1" name="Google Shape;71;p15"/>
          <p:cNvSpPr txBox="1">
            <a:spLocks noGrp="1"/>
          </p:cNvSpPr>
          <p:nvPr>
            <p:ph type="body" idx="2"/>
          </p:nvPr>
        </p:nvSpPr>
        <p:spPr>
          <a:xfrm>
            <a:off x="574675" y="2911475"/>
            <a:ext cx="4343400" cy="1231106"/>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000">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grpSp>
        <p:nvGrpSpPr>
          <p:cNvPr id="72" name="Google Shape;72;p15"/>
          <p:cNvGrpSpPr/>
          <p:nvPr/>
        </p:nvGrpSpPr>
        <p:grpSpPr>
          <a:xfrm>
            <a:off x="11728450" y="10226675"/>
            <a:ext cx="7874883" cy="697591"/>
            <a:chOff x="6622225" y="6259219"/>
            <a:chExt cx="5372103" cy="475884"/>
          </a:xfrm>
        </p:grpSpPr>
        <p:grpSp>
          <p:nvGrpSpPr>
            <p:cNvPr id="73" name="Google Shape;73;p15"/>
            <p:cNvGrpSpPr/>
            <p:nvPr/>
          </p:nvGrpSpPr>
          <p:grpSpPr>
            <a:xfrm>
              <a:off x="6622225" y="6411950"/>
              <a:ext cx="2602283" cy="224429"/>
              <a:chOff x="8592670" y="10723202"/>
              <a:chExt cx="3894979" cy="335915"/>
            </a:xfrm>
          </p:grpSpPr>
          <p:sp>
            <p:nvSpPr>
              <p:cNvPr id="74" name="Google Shape;74;p15"/>
              <p:cNvSpPr/>
              <p:nvPr/>
            </p:nvSpPr>
            <p:spPr>
              <a:xfrm>
                <a:off x="8592670"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7B408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75;p15"/>
              <p:cNvSpPr/>
              <p:nvPr/>
            </p:nvSpPr>
            <p:spPr>
              <a:xfrm>
                <a:off x="9037546"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D6843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76;p15"/>
              <p:cNvSpPr/>
              <p:nvPr/>
            </p:nvSpPr>
            <p:spPr>
              <a:xfrm>
                <a:off x="9482433"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D094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77;p15"/>
              <p:cNvSpPr/>
              <p:nvPr/>
            </p:nvSpPr>
            <p:spPr>
              <a:xfrm>
                <a:off x="9927320"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AC52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78;p15"/>
              <p:cNvSpPr/>
              <p:nvPr/>
            </p:nvSpPr>
            <p:spPr>
              <a:xfrm>
                <a:off x="10372207"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92929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79;p15"/>
              <p:cNvSpPr/>
              <p:nvPr/>
            </p:nvSpPr>
            <p:spPr>
              <a:xfrm>
                <a:off x="1081708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2C3E8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80;p15"/>
              <p:cNvSpPr/>
              <p:nvPr/>
            </p:nvSpPr>
            <p:spPr>
              <a:xfrm>
                <a:off x="11261981"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2C91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81;p15"/>
              <p:cNvSpPr/>
              <p:nvPr/>
            </p:nvSpPr>
            <p:spPr>
              <a:xfrm>
                <a:off x="11706858"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44A6B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82;p15"/>
              <p:cNvSpPr/>
              <p:nvPr/>
            </p:nvSpPr>
            <p:spPr>
              <a:xfrm>
                <a:off x="1215173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35A4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pic>
          <p:nvPicPr>
            <p:cNvPr id="83" name="Google Shape;83;p15"/>
            <p:cNvPicPr preferRelativeResize="0"/>
            <p:nvPr/>
          </p:nvPicPr>
          <p:blipFill rotWithShape="1">
            <a:blip r:embed="rId2">
              <a:alphaModFix/>
            </a:blip>
            <a:srcRect/>
            <a:stretch/>
          </p:blipFill>
          <p:spPr>
            <a:xfrm>
              <a:off x="9435812" y="6259219"/>
              <a:ext cx="2558516" cy="475884"/>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84"/>
        <p:cNvGrpSpPr/>
        <p:nvPr/>
      </p:nvGrpSpPr>
      <p:grpSpPr>
        <a:xfrm>
          <a:off x="0" y="0"/>
          <a:ext cx="0" cy="0"/>
          <a:chOff x="0" y="0"/>
          <a:chExt cx="0" cy="0"/>
        </a:xfrm>
      </p:grpSpPr>
      <p:pic>
        <p:nvPicPr>
          <p:cNvPr id="85" name="Google Shape;85;p16"/>
          <p:cNvPicPr preferRelativeResize="0"/>
          <p:nvPr/>
        </p:nvPicPr>
        <p:blipFill rotWithShape="1">
          <a:blip r:embed="rId2">
            <a:alphaModFix/>
          </a:blip>
          <a:srcRect t="23778" b="17231"/>
          <a:stretch/>
        </p:blipFill>
        <p:spPr>
          <a:xfrm>
            <a:off x="-16927" y="-6290"/>
            <a:ext cx="20104100" cy="7412183"/>
          </a:xfrm>
          <a:prstGeom prst="rect">
            <a:avLst/>
          </a:prstGeom>
          <a:noFill/>
          <a:ln>
            <a:noFill/>
          </a:ln>
        </p:spPr>
      </p:pic>
      <p:grpSp>
        <p:nvGrpSpPr>
          <p:cNvPr id="86" name="Google Shape;86;p16"/>
          <p:cNvGrpSpPr/>
          <p:nvPr/>
        </p:nvGrpSpPr>
        <p:grpSpPr>
          <a:xfrm>
            <a:off x="1278903" y="7528560"/>
            <a:ext cx="3894979" cy="335915"/>
            <a:chOff x="8592670" y="10723202"/>
            <a:chExt cx="3894979" cy="335915"/>
          </a:xfrm>
        </p:grpSpPr>
        <p:sp>
          <p:nvSpPr>
            <p:cNvPr id="87" name="Google Shape;87;p16"/>
            <p:cNvSpPr/>
            <p:nvPr/>
          </p:nvSpPr>
          <p:spPr>
            <a:xfrm>
              <a:off x="8592670"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7B408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 name="Google Shape;88;p16"/>
            <p:cNvSpPr/>
            <p:nvPr/>
          </p:nvSpPr>
          <p:spPr>
            <a:xfrm>
              <a:off x="9037546"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D6843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 name="Google Shape;89;p16"/>
            <p:cNvSpPr/>
            <p:nvPr/>
          </p:nvSpPr>
          <p:spPr>
            <a:xfrm>
              <a:off x="9482433"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D094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 name="Google Shape;90;p16"/>
            <p:cNvSpPr/>
            <p:nvPr/>
          </p:nvSpPr>
          <p:spPr>
            <a:xfrm>
              <a:off x="9927320"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AC52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6"/>
            <p:cNvSpPr/>
            <p:nvPr/>
          </p:nvSpPr>
          <p:spPr>
            <a:xfrm>
              <a:off x="10372207"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92929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 name="Google Shape;92;p16"/>
            <p:cNvSpPr/>
            <p:nvPr/>
          </p:nvSpPr>
          <p:spPr>
            <a:xfrm>
              <a:off x="1081708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2C3E8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16"/>
            <p:cNvSpPr/>
            <p:nvPr/>
          </p:nvSpPr>
          <p:spPr>
            <a:xfrm>
              <a:off x="11261981"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2C91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 name="Google Shape;94;p16"/>
            <p:cNvSpPr/>
            <p:nvPr/>
          </p:nvSpPr>
          <p:spPr>
            <a:xfrm>
              <a:off x="11706858"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44A6B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 name="Google Shape;95;p16"/>
            <p:cNvSpPr/>
            <p:nvPr/>
          </p:nvSpPr>
          <p:spPr>
            <a:xfrm>
              <a:off x="1215173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35A4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6" name="Google Shape;96;p16"/>
          <p:cNvSpPr txBox="1">
            <a:spLocks noGrp="1"/>
          </p:cNvSpPr>
          <p:nvPr>
            <p:ph type="title"/>
          </p:nvPr>
        </p:nvSpPr>
        <p:spPr>
          <a:xfrm>
            <a:off x="1321990" y="8235994"/>
            <a:ext cx="6048240" cy="2324921"/>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97" name="Google Shape;97;p16"/>
          <p:cNvCxnSpPr/>
          <p:nvPr/>
        </p:nvCxnSpPr>
        <p:spPr>
          <a:xfrm>
            <a:off x="7842250" y="7864475"/>
            <a:ext cx="0" cy="2696441"/>
          </a:xfrm>
          <a:prstGeom prst="straightConnector1">
            <a:avLst/>
          </a:prstGeom>
          <a:noFill/>
          <a:ln w="76200" cap="flat" cmpd="sng">
            <a:solidFill>
              <a:schemeClr val="dk1"/>
            </a:solidFill>
            <a:prstDash val="solid"/>
            <a:round/>
            <a:headEnd type="none" w="sm" len="sm"/>
            <a:tailEnd type="none" w="sm" len="sm"/>
          </a:ln>
        </p:spPr>
      </p:cxnSp>
      <p:sp>
        <p:nvSpPr>
          <p:cNvPr id="98" name="Google Shape;98;p16"/>
          <p:cNvSpPr txBox="1">
            <a:spLocks noGrp="1"/>
          </p:cNvSpPr>
          <p:nvPr>
            <p:ph type="body" idx="1"/>
          </p:nvPr>
        </p:nvSpPr>
        <p:spPr>
          <a:xfrm>
            <a:off x="8314271" y="8170445"/>
            <a:ext cx="11193563" cy="190383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grpSp>
        <p:nvGrpSpPr>
          <p:cNvPr id="99" name="Google Shape;99;p16"/>
          <p:cNvGrpSpPr/>
          <p:nvPr/>
        </p:nvGrpSpPr>
        <p:grpSpPr>
          <a:xfrm>
            <a:off x="11728450" y="10226675"/>
            <a:ext cx="7874883" cy="697591"/>
            <a:chOff x="6622225" y="6259219"/>
            <a:chExt cx="5372103" cy="475884"/>
          </a:xfrm>
        </p:grpSpPr>
        <p:grpSp>
          <p:nvGrpSpPr>
            <p:cNvPr id="100" name="Google Shape;100;p16"/>
            <p:cNvGrpSpPr/>
            <p:nvPr/>
          </p:nvGrpSpPr>
          <p:grpSpPr>
            <a:xfrm>
              <a:off x="6622225" y="6411950"/>
              <a:ext cx="2602283" cy="224429"/>
              <a:chOff x="8592670" y="10723202"/>
              <a:chExt cx="3894979" cy="335915"/>
            </a:xfrm>
          </p:grpSpPr>
          <p:sp>
            <p:nvSpPr>
              <p:cNvPr id="101" name="Google Shape;101;p16"/>
              <p:cNvSpPr/>
              <p:nvPr/>
            </p:nvSpPr>
            <p:spPr>
              <a:xfrm>
                <a:off x="8592670"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7B408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 name="Google Shape;102;p16"/>
              <p:cNvSpPr/>
              <p:nvPr/>
            </p:nvSpPr>
            <p:spPr>
              <a:xfrm>
                <a:off x="9037546"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D6843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 name="Google Shape;103;p16"/>
              <p:cNvSpPr/>
              <p:nvPr/>
            </p:nvSpPr>
            <p:spPr>
              <a:xfrm>
                <a:off x="9482433"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D094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 name="Google Shape;104;p16"/>
              <p:cNvSpPr/>
              <p:nvPr/>
            </p:nvSpPr>
            <p:spPr>
              <a:xfrm>
                <a:off x="9927320"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AC52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 name="Google Shape;105;p16"/>
              <p:cNvSpPr/>
              <p:nvPr/>
            </p:nvSpPr>
            <p:spPr>
              <a:xfrm>
                <a:off x="10372207"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92929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 name="Google Shape;106;p16"/>
              <p:cNvSpPr/>
              <p:nvPr/>
            </p:nvSpPr>
            <p:spPr>
              <a:xfrm>
                <a:off x="1081708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2C3E8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 name="Google Shape;107;p16"/>
              <p:cNvSpPr/>
              <p:nvPr/>
            </p:nvSpPr>
            <p:spPr>
              <a:xfrm>
                <a:off x="11261981"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2C91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 name="Google Shape;108;p16"/>
              <p:cNvSpPr/>
              <p:nvPr/>
            </p:nvSpPr>
            <p:spPr>
              <a:xfrm>
                <a:off x="11706858"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44A6B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 name="Google Shape;109;p16"/>
              <p:cNvSpPr/>
              <p:nvPr/>
            </p:nvSpPr>
            <p:spPr>
              <a:xfrm>
                <a:off x="1215173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35A4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pic>
          <p:nvPicPr>
            <p:cNvPr id="110" name="Google Shape;110;p16"/>
            <p:cNvPicPr preferRelativeResize="0"/>
            <p:nvPr/>
          </p:nvPicPr>
          <p:blipFill rotWithShape="1">
            <a:blip r:embed="rId3">
              <a:alphaModFix/>
            </a:blip>
            <a:srcRect/>
            <a:stretch/>
          </p:blipFill>
          <p:spPr>
            <a:xfrm>
              <a:off x="9435812" y="6259219"/>
              <a:ext cx="2558516" cy="475884"/>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11"/>
        <p:cNvGrpSpPr/>
        <p:nvPr/>
      </p:nvGrpSpPr>
      <p:grpSpPr>
        <a:xfrm>
          <a:off x="0" y="0"/>
          <a:ext cx="0" cy="0"/>
          <a:chOff x="0" y="0"/>
          <a:chExt cx="0" cy="0"/>
        </a:xfrm>
      </p:grpSpPr>
      <p:pic>
        <p:nvPicPr>
          <p:cNvPr id="112" name="Google Shape;112;p17"/>
          <p:cNvPicPr preferRelativeResize="0"/>
          <p:nvPr/>
        </p:nvPicPr>
        <p:blipFill rotWithShape="1">
          <a:blip r:embed="rId2">
            <a:alphaModFix/>
          </a:blip>
          <a:srcRect t="24342" b="20538"/>
          <a:stretch/>
        </p:blipFill>
        <p:spPr>
          <a:xfrm>
            <a:off x="-6351" y="8332"/>
            <a:ext cx="20110451" cy="7391399"/>
          </a:xfrm>
          <a:prstGeom prst="rect">
            <a:avLst/>
          </a:prstGeom>
          <a:noFill/>
          <a:ln>
            <a:noFill/>
          </a:ln>
        </p:spPr>
      </p:pic>
      <p:grpSp>
        <p:nvGrpSpPr>
          <p:cNvPr id="113" name="Google Shape;113;p17"/>
          <p:cNvGrpSpPr/>
          <p:nvPr/>
        </p:nvGrpSpPr>
        <p:grpSpPr>
          <a:xfrm>
            <a:off x="1278903" y="7528560"/>
            <a:ext cx="3894979" cy="335915"/>
            <a:chOff x="8592670" y="10723202"/>
            <a:chExt cx="3894979" cy="335915"/>
          </a:xfrm>
        </p:grpSpPr>
        <p:sp>
          <p:nvSpPr>
            <p:cNvPr id="114" name="Google Shape;114;p17"/>
            <p:cNvSpPr/>
            <p:nvPr/>
          </p:nvSpPr>
          <p:spPr>
            <a:xfrm>
              <a:off x="8592670"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7B408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17"/>
            <p:cNvSpPr/>
            <p:nvPr/>
          </p:nvSpPr>
          <p:spPr>
            <a:xfrm>
              <a:off x="9037546"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D6843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17"/>
            <p:cNvSpPr/>
            <p:nvPr/>
          </p:nvSpPr>
          <p:spPr>
            <a:xfrm>
              <a:off x="9482433"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D094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17"/>
            <p:cNvSpPr/>
            <p:nvPr/>
          </p:nvSpPr>
          <p:spPr>
            <a:xfrm>
              <a:off x="9927320"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AC52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17"/>
            <p:cNvSpPr/>
            <p:nvPr/>
          </p:nvSpPr>
          <p:spPr>
            <a:xfrm>
              <a:off x="10372207"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92929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17"/>
            <p:cNvSpPr/>
            <p:nvPr/>
          </p:nvSpPr>
          <p:spPr>
            <a:xfrm>
              <a:off x="1081708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2C3E8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17"/>
            <p:cNvSpPr/>
            <p:nvPr/>
          </p:nvSpPr>
          <p:spPr>
            <a:xfrm>
              <a:off x="11261981"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2C91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121;p17"/>
            <p:cNvSpPr/>
            <p:nvPr/>
          </p:nvSpPr>
          <p:spPr>
            <a:xfrm>
              <a:off x="11706858"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44A6B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 name="Google Shape;122;p17"/>
            <p:cNvSpPr/>
            <p:nvPr/>
          </p:nvSpPr>
          <p:spPr>
            <a:xfrm>
              <a:off x="1215173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35A4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3" name="Google Shape;123;p17"/>
          <p:cNvSpPr txBox="1">
            <a:spLocks noGrp="1"/>
          </p:cNvSpPr>
          <p:nvPr>
            <p:ph type="title"/>
          </p:nvPr>
        </p:nvSpPr>
        <p:spPr>
          <a:xfrm>
            <a:off x="1321990" y="8235994"/>
            <a:ext cx="6048240" cy="2324921"/>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24" name="Google Shape;124;p17"/>
          <p:cNvCxnSpPr/>
          <p:nvPr/>
        </p:nvCxnSpPr>
        <p:spPr>
          <a:xfrm>
            <a:off x="7842250" y="7864475"/>
            <a:ext cx="0" cy="2696441"/>
          </a:xfrm>
          <a:prstGeom prst="straightConnector1">
            <a:avLst/>
          </a:prstGeom>
          <a:noFill/>
          <a:ln w="76200" cap="flat" cmpd="sng">
            <a:solidFill>
              <a:schemeClr val="dk1"/>
            </a:solidFill>
            <a:prstDash val="solid"/>
            <a:round/>
            <a:headEnd type="none" w="sm" len="sm"/>
            <a:tailEnd type="none" w="sm" len="sm"/>
          </a:ln>
        </p:spPr>
      </p:cxnSp>
      <p:sp>
        <p:nvSpPr>
          <p:cNvPr id="125" name="Google Shape;125;p17"/>
          <p:cNvSpPr txBox="1">
            <a:spLocks noGrp="1"/>
          </p:cNvSpPr>
          <p:nvPr>
            <p:ph type="body" idx="1"/>
          </p:nvPr>
        </p:nvSpPr>
        <p:spPr>
          <a:xfrm>
            <a:off x="8314271" y="8170445"/>
            <a:ext cx="11193563" cy="190383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grpSp>
        <p:nvGrpSpPr>
          <p:cNvPr id="126" name="Google Shape;126;p17"/>
          <p:cNvGrpSpPr/>
          <p:nvPr/>
        </p:nvGrpSpPr>
        <p:grpSpPr>
          <a:xfrm>
            <a:off x="11728450" y="10226675"/>
            <a:ext cx="7874883" cy="697591"/>
            <a:chOff x="6622225" y="6259219"/>
            <a:chExt cx="5372103" cy="475884"/>
          </a:xfrm>
        </p:grpSpPr>
        <p:grpSp>
          <p:nvGrpSpPr>
            <p:cNvPr id="127" name="Google Shape;127;p17"/>
            <p:cNvGrpSpPr/>
            <p:nvPr/>
          </p:nvGrpSpPr>
          <p:grpSpPr>
            <a:xfrm>
              <a:off x="6622225" y="6411950"/>
              <a:ext cx="2602283" cy="224429"/>
              <a:chOff x="8592670" y="10723202"/>
              <a:chExt cx="3894979" cy="335915"/>
            </a:xfrm>
          </p:grpSpPr>
          <p:sp>
            <p:nvSpPr>
              <p:cNvPr id="128" name="Google Shape;128;p17"/>
              <p:cNvSpPr/>
              <p:nvPr/>
            </p:nvSpPr>
            <p:spPr>
              <a:xfrm>
                <a:off x="8592670"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7B408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 name="Google Shape;129;p17"/>
              <p:cNvSpPr/>
              <p:nvPr/>
            </p:nvSpPr>
            <p:spPr>
              <a:xfrm>
                <a:off x="9037546"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D6843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 name="Google Shape;130;p17"/>
              <p:cNvSpPr/>
              <p:nvPr/>
            </p:nvSpPr>
            <p:spPr>
              <a:xfrm>
                <a:off x="9482433"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D094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 name="Google Shape;131;p17"/>
              <p:cNvSpPr/>
              <p:nvPr/>
            </p:nvSpPr>
            <p:spPr>
              <a:xfrm>
                <a:off x="9927320"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AC52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 name="Google Shape;132;p17"/>
              <p:cNvSpPr/>
              <p:nvPr/>
            </p:nvSpPr>
            <p:spPr>
              <a:xfrm>
                <a:off x="10372207"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92929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3" name="Google Shape;133;p17"/>
              <p:cNvSpPr/>
              <p:nvPr/>
            </p:nvSpPr>
            <p:spPr>
              <a:xfrm>
                <a:off x="1081708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2C3E8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 name="Google Shape;134;p17"/>
              <p:cNvSpPr/>
              <p:nvPr/>
            </p:nvSpPr>
            <p:spPr>
              <a:xfrm>
                <a:off x="11261981"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2C91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 name="Google Shape;135;p17"/>
              <p:cNvSpPr/>
              <p:nvPr/>
            </p:nvSpPr>
            <p:spPr>
              <a:xfrm>
                <a:off x="11706858"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44A6B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 name="Google Shape;136;p17"/>
              <p:cNvSpPr/>
              <p:nvPr/>
            </p:nvSpPr>
            <p:spPr>
              <a:xfrm>
                <a:off x="1215173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35A4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pic>
          <p:nvPicPr>
            <p:cNvPr id="137" name="Google Shape;137;p17"/>
            <p:cNvPicPr preferRelativeResize="0"/>
            <p:nvPr/>
          </p:nvPicPr>
          <p:blipFill rotWithShape="1">
            <a:blip r:embed="rId3">
              <a:alphaModFix/>
            </a:blip>
            <a:srcRect/>
            <a:stretch/>
          </p:blipFill>
          <p:spPr>
            <a:xfrm>
              <a:off x="9435812" y="6259219"/>
              <a:ext cx="2558516" cy="475884"/>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Diseño personalizado">
  <p:cSld name="1_Diseño personalizado">
    <p:spTree>
      <p:nvGrpSpPr>
        <p:cNvPr id="1" name="Shape 138"/>
        <p:cNvGrpSpPr/>
        <p:nvPr/>
      </p:nvGrpSpPr>
      <p:grpSpPr>
        <a:xfrm>
          <a:off x="0" y="0"/>
          <a:ext cx="0" cy="0"/>
          <a:chOff x="0" y="0"/>
          <a:chExt cx="0" cy="0"/>
        </a:xfrm>
      </p:grpSpPr>
      <p:pic>
        <p:nvPicPr>
          <p:cNvPr id="139" name="Google Shape;139;p18"/>
          <p:cNvPicPr preferRelativeResize="0"/>
          <p:nvPr/>
        </p:nvPicPr>
        <p:blipFill rotWithShape="1">
          <a:blip r:embed="rId2">
            <a:alphaModFix/>
          </a:blip>
          <a:srcRect l="32" t="8908" r="-31" b="32683"/>
          <a:stretch/>
        </p:blipFill>
        <p:spPr>
          <a:xfrm>
            <a:off x="-1" y="-7839"/>
            <a:ext cx="20104100" cy="7338914"/>
          </a:xfrm>
          <a:prstGeom prst="rect">
            <a:avLst/>
          </a:prstGeom>
          <a:noFill/>
          <a:ln>
            <a:noFill/>
          </a:ln>
        </p:spPr>
      </p:pic>
      <p:grpSp>
        <p:nvGrpSpPr>
          <p:cNvPr id="140" name="Google Shape;140;p18"/>
          <p:cNvGrpSpPr/>
          <p:nvPr/>
        </p:nvGrpSpPr>
        <p:grpSpPr>
          <a:xfrm>
            <a:off x="1278903" y="7528560"/>
            <a:ext cx="3894979" cy="335915"/>
            <a:chOff x="8592670" y="10723202"/>
            <a:chExt cx="3894979" cy="335915"/>
          </a:xfrm>
        </p:grpSpPr>
        <p:sp>
          <p:nvSpPr>
            <p:cNvPr id="141" name="Google Shape;141;p18"/>
            <p:cNvSpPr/>
            <p:nvPr/>
          </p:nvSpPr>
          <p:spPr>
            <a:xfrm>
              <a:off x="8592670"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7B408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18"/>
            <p:cNvSpPr/>
            <p:nvPr/>
          </p:nvSpPr>
          <p:spPr>
            <a:xfrm>
              <a:off x="9037546"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D6843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18"/>
            <p:cNvSpPr/>
            <p:nvPr/>
          </p:nvSpPr>
          <p:spPr>
            <a:xfrm>
              <a:off x="9482433"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D094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18"/>
            <p:cNvSpPr/>
            <p:nvPr/>
          </p:nvSpPr>
          <p:spPr>
            <a:xfrm>
              <a:off x="9927320"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AC52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18"/>
            <p:cNvSpPr/>
            <p:nvPr/>
          </p:nvSpPr>
          <p:spPr>
            <a:xfrm>
              <a:off x="10372207"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92929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18"/>
            <p:cNvSpPr/>
            <p:nvPr/>
          </p:nvSpPr>
          <p:spPr>
            <a:xfrm>
              <a:off x="1081708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2C3E8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 name="Google Shape;147;p18"/>
            <p:cNvSpPr/>
            <p:nvPr/>
          </p:nvSpPr>
          <p:spPr>
            <a:xfrm>
              <a:off x="11261981"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2C91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18"/>
            <p:cNvSpPr/>
            <p:nvPr/>
          </p:nvSpPr>
          <p:spPr>
            <a:xfrm>
              <a:off x="11706858"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44A6B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 name="Google Shape;149;p18"/>
            <p:cNvSpPr/>
            <p:nvPr/>
          </p:nvSpPr>
          <p:spPr>
            <a:xfrm>
              <a:off x="1215173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35A4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0" name="Google Shape;150;p18"/>
          <p:cNvSpPr txBox="1">
            <a:spLocks noGrp="1"/>
          </p:cNvSpPr>
          <p:nvPr>
            <p:ph type="title"/>
          </p:nvPr>
        </p:nvSpPr>
        <p:spPr>
          <a:xfrm>
            <a:off x="1321990" y="8235994"/>
            <a:ext cx="6048240" cy="2324921"/>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51" name="Google Shape;151;p18"/>
          <p:cNvCxnSpPr/>
          <p:nvPr/>
        </p:nvCxnSpPr>
        <p:spPr>
          <a:xfrm>
            <a:off x="7842250" y="7864475"/>
            <a:ext cx="0" cy="2696441"/>
          </a:xfrm>
          <a:prstGeom prst="straightConnector1">
            <a:avLst/>
          </a:prstGeom>
          <a:noFill/>
          <a:ln w="76200" cap="flat" cmpd="sng">
            <a:solidFill>
              <a:schemeClr val="dk1"/>
            </a:solidFill>
            <a:prstDash val="solid"/>
            <a:round/>
            <a:headEnd type="none" w="sm" len="sm"/>
            <a:tailEnd type="none" w="sm" len="sm"/>
          </a:ln>
        </p:spPr>
      </p:cxnSp>
      <p:sp>
        <p:nvSpPr>
          <p:cNvPr id="152" name="Google Shape;152;p18"/>
          <p:cNvSpPr txBox="1">
            <a:spLocks noGrp="1"/>
          </p:cNvSpPr>
          <p:nvPr>
            <p:ph type="body" idx="1"/>
          </p:nvPr>
        </p:nvSpPr>
        <p:spPr>
          <a:xfrm>
            <a:off x="8314271" y="8170445"/>
            <a:ext cx="11193563" cy="190383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grpSp>
        <p:nvGrpSpPr>
          <p:cNvPr id="153" name="Google Shape;153;p18"/>
          <p:cNvGrpSpPr/>
          <p:nvPr/>
        </p:nvGrpSpPr>
        <p:grpSpPr>
          <a:xfrm>
            <a:off x="11728450" y="10226675"/>
            <a:ext cx="7874883" cy="697591"/>
            <a:chOff x="6622225" y="6259219"/>
            <a:chExt cx="5372103" cy="475884"/>
          </a:xfrm>
        </p:grpSpPr>
        <p:grpSp>
          <p:nvGrpSpPr>
            <p:cNvPr id="154" name="Google Shape;154;p18"/>
            <p:cNvGrpSpPr/>
            <p:nvPr/>
          </p:nvGrpSpPr>
          <p:grpSpPr>
            <a:xfrm>
              <a:off x="6622225" y="6411950"/>
              <a:ext cx="2602283" cy="224429"/>
              <a:chOff x="8592670" y="10723202"/>
              <a:chExt cx="3894979" cy="335915"/>
            </a:xfrm>
          </p:grpSpPr>
          <p:sp>
            <p:nvSpPr>
              <p:cNvPr id="155" name="Google Shape;155;p18"/>
              <p:cNvSpPr/>
              <p:nvPr/>
            </p:nvSpPr>
            <p:spPr>
              <a:xfrm>
                <a:off x="8592670"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7B408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6" name="Google Shape;156;p18"/>
              <p:cNvSpPr/>
              <p:nvPr/>
            </p:nvSpPr>
            <p:spPr>
              <a:xfrm>
                <a:off x="9037546"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D6843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7" name="Google Shape;157;p18"/>
              <p:cNvSpPr/>
              <p:nvPr/>
            </p:nvSpPr>
            <p:spPr>
              <a:xfrm>
                <a:off x="9482433"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D094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 name="Google Shape;158;p18"/>
              <p:cNvSpPr/>
              <p:nvPr/>
            </p:nvSpPr>
            <p:spPr>
              <a:xfrm>
                <a:off x="9927320"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AC52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 name="Google Shape;159;p18"/>
              <p:cNvSpPr/>
              <p:nvPr/>
            </p:nvSpPr>
            <p:spPr>
              <a:xfrm>
                <a:off x="10372207"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92929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 name="Google Shape;160;p18"/>
              <p:cNvSpPr/>
              <p:nvPr/>
            </p:nvSpPr>
            <p:spPr>
              <a:xfrm>
                <a:off x="1081708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2C3E8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 name="Google Shape;161;p18"/>
              <p:cNvSpPr/>
              <p:nvPr/>
            </p:nvSpPr>
            <p:spPr>
              <a:xfrm>
                <a:off x="11261981"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2C91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2" name="Google Shape;162;p18"/>
              <p:cNvSpPr/>
              <p:nvPr/>
            </p:nvSpPr>
            <p:spPr>
              <a:xfrm>
                <a:off x="11706858"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44A6B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3" name="Google Shape;163;p18"/>
              <p:cNvSpPr/>
              <p:nvPr/>
            </p:nvSpPr>
            <p:spPr>
              <a:xfrm>
                <a:off x="1215173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35A4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pic>
          <p:nvPicPr>
            <p:cNvPr id="164" name="Google Shape;164;p18"/>
            <p:cNvPicPr preferRelativeResize="0"/>
            <p:nvPr/>
          </p:nvPicPr>
          <p:blipFill rotWithShape="1">
            <a:blip r:embed="rId3">
              <a:alphaModFix/>
            </a:blip>
            <a:srcRect/>
            <a:stretch/>
          </p:blipFill>
          <p:spPr>
            <a:xfrm>
              <a:off x="9435812" y="6259219"/>
              <a:ext cx="2558516" cy="475884"/>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5"/>
        <p:cNvGrpSpPr/>
        <p:nvPr/>
      </p:nvGrpSpPr>
      <p:grpSpPr>
        <a:xfrm>
          <a:off x="0" y="0"/>
          <a:ext cx="0" cy="0"/>
          <a:chOff x="0" y="0"/>
          <a:chExt cx="0" cy="0"/>
        </a:xfrm>
      </p:grpSpPr>
      <p:grpSp>
        <p:nvGrpSpPr>
          <p:cNvPr id="166" name="Google Shape;166;p19"/>
          <p:cNvGrpSpPr/>
          <p:nvPr/>
        </p:nvGrpSpPr>
        <p:grpSpPr>
          <a:xfrm>
            <a:off x="1278903" y="7528560"/>
            <a:ext cx="3894979" cy="335915"/>
            <a:chOff x="8592670" y="10723202"/>
            <a:chExt cx="3894979" cy="335915"/>
          </a:xfrm>
        </p:grpSpPr>
        <p:sp>
          <p:nvSpPr>
            <p:cNvPr id="167" name="Google Shape;167;p19"/>
            <p:cNvSpPr/>
            <p:nvPr/>
          </p:nvSpPr>
          <p:spPr>
            <a:xfrm>
              <a:off x="8592670"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7B408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19"/>
            <p:cNvSpPr/>
            <p:nvPr/>
          </p:nvSpPr>
          <p:spPr>
            <a:xfrm>
              <a:off x="9037546"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D6843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19"/>
            <p:cNvSpPr/>
            <p:nvPr/>
          </p:nvSpPr>
          <p:spPr>
            <a:xfrm>
              <a:off x="9482433"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D094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19"/>
            <p:cNvSpPr/>
            <p:nvPr/>
          </p:nvSpPr>
          <p:spPr>
            <a:xfrm>
              <a:off x="9927320"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AC52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171;p19"/>
            <p:cNvSpPr/>
            <p:nvPr/>
          </p:nvSpPr>
          <p:spPr>
            <a:xfrm>
              <a:off x="10372207"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92929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19"/>
            <p:cNvSpPr/>
            <p:nvPr/>
          </p:nvSpPr>
          <p:spPr>
            <a:xfrm>
              <a:off x="1081708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2C3E8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Google Shape;173;p19"/>
            <p:cNvSpPr/>
            <p:nvPr/>
          </p:nvSpPr>
          <p:spPr>
            <a:xfrm>
              <a:off x="11261981"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2C91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 name="Google Shape;174;p19"/>
            <p:cNvSpPr/>
            <p:nvPr/>
          </p:nvSpPr>
          <p:spPr>
            <a:xfrm>
              <a:off x="11706858"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44A6B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p19"/>
            <p:cNvSpPr/>
            <p:nvPr/>
          </p:nvSpPr>
          <p:spPr>
            <a:xfrm>
              <a:off x="1215173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35A4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6" name="Google Shape;176;p19"/>
          <p:cNvSpPr txBox="1">
            <a:spLocks noGrp="1"/>
          </p:cNvSpPr>
          <p:nvPr>
            <p:ph type="title"/>
          </p:nvPr>
        </p:nvSpPr>
        <p:spPr>
          <a:xfrm>
            <a:off x="1321990" y="8235994"/>
            <a:ext cx="6048240" cy="2324921"/>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77" name="Google Shape;177;p19"/>
          <p:cNvCxnSpPr/>
          <p:nvPr/>
        </p:nvCxnSpPr>
        <p:spPr>
          <a:xfrm>
            <a:off x="7842250" y="7864475"/>
            <a:ext cx="0" cy="2696441"/>
          </a:xfrm>
          <a:prstGeom prst="straightConnector1">
            <a:avLst/>
          </a:prstGeom>
          <a:noFill/>
          <a:ln w="76200" cap="flat" cmpd="sng">
            <a:solidFill>
              <a:schemeClr val="dk1"/>
            </a:solidFill>
            <a:prstDash val="solid"/>
            <a:round/>
            <a:headEnd type="none" w="sm" len="sm"/>
            <a:tailEnd type="none" w="sm" len="sm"/>
          </a:ln>
        </p:spPr>
      </p:cxnSp>
      <p:sp>
        <p:nvSpPr>
          <p:cNvPr id="178" name="Google Shape;178;p19"/>
          <p:cNvSpPr txBox="1">
            <a:spLocks noGrp="1"/>
          </p:cNvSpPr>
          <p:nvPr>
            <p:ph type="body" idx="1"/>
          </p:nvPr>
        </p:nvSpPr>
        <p:spPr>
          <a:xfrm>
            <a:off x="8314271" y="8170445"/>
            <a:ext cx="11193563" cy="190383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pic>
        <p:nvPicPr>
          <p:cNvPr id="179" name="Google Shape;179;p19"/>
          <p:cNvPicPr preferRelativeResize="0"/>
          <p:nvPr/>
        </p:nvPicPr>
        <p:blipFill rotWithShape="1">
          <a:blip r:embed="rId2">
            <a:alphaModFix/>
          </a:blip>
          <a:srcRect/>
          <a:stretch/>
        </p:blipFill>
        <p:spPr>
          <a:xfrm>
            <a:off x="-1" y="0"/>
            <a:ext cx="20104101" cy="7339012"/>
          </a:xfrm>
          <a:prstGeom prst="rect">
            <a:avLst/>
          </a:prstGeom>
          <a:noFill/>
          <a:ln>
            <a:noFill/>
          </a:ln>
        </p:spPr>
      </p:pic>
      <p:grpSp>
        <p:nvGrpSpPr>
          <p:cNvPr id="180" name="Google Shape;180;p19"/>
          <p:cNvGrpSpPr/>
          <p:nvPr/>
        </p:nvGrpSpPr>
        <p:grpSpPr>
          <a:xfrm>
            <a:off x="11728450" y="10226675"/>
            <a:ext cx="7874883" cy="697591"/>
            <a:chOff x="6622225" y="6259219"/>
            <a:chExt cx="5372103" cy="475884"/>
          </a:xfrm>
        </p:grpSpPr>
        <p:grpSp>
          <p:nvGrpSpPr>
            <p:cNvPr id="181" name="Google Shape;181;p19"/>
            <p:cNvGrpSpPr/>
            <p:nvPr/>
          </p:nvGrpSpPr>
          <p:grpSpPr>
            <a:xfrm>
              <a:off x="6622225" y="6411950"/>
              <a:ext cx="2602283" cy="224429"/>
              <a:chOff x="8592670" y="10723202"/>
              <a:chExt cx="3894979" cy="335915"/>
            </a:xfrm>
          </p:grpSpPr>
          <p:sp>
            <p:nvSpPr>
              <p:cNvPr id="182" name="Google Shape;182;p19"/>
              <p:cNvSpPr/>
              <p:nvPr/>
            </p:nvSpPr>
            <p:spPr>
              <a:xfrm>
                <a:off x="8592670"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7B408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3" name="Google Shape;183;p19"/>
              <p:cNvSpPr/>
              <p:nvPr/>
            </p:nvSpPr>
            <p:spPr>
              <a:xfrm>
                <a:off x="9037546"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D6843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4" name="Google Shape;184;p19"/>
              <p:cNvSpPr/>
              <p:nvPr/>
            </p:nvSpPr>
            <p:spPr>
              <a:xfrm>
                <a:off x="9482433"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D094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5" name="Google Shape;185;p19"/>
              <p:cNvSpPr/>
              <p:nvPr/>
            </p:nvSpPr>
            <p:spPr>
              <a:xfrm>
                <a:off x="9927320"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BAC52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6" name="Google Shape;186;p19"/>
              <p:cNvSpPr/>
              <p:nvPr/>
            </p:nvSpPr>
            <p:spPr>
              <a:xfrm>
                <a:off x="10372207"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92929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7" name="Google Shape;187;p19"/>
              <p:cNvSpPr/>
              <p:nvPr/>
            </p:nvSpPr>
            <p:spPr>
              <a:xfrm>
                <a:off x="1081708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2C3E8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8" name="Google Shape;188;p19"/>
              <p:cNvSpPr/>
              <p:nvPr/>
            </p:nvSpPr>
            <p:spPr>
              <a:xfrm>
                <a:off x="11261981" y="10723202"/>
                <a:ext cx="335915" cy="335915"/>
              </a:xfrm>
              <a:custGeom>
                <a:avLst/>
                <a:gdLst/>
                <a:ahLst/>
                <a:cxnLst/>
                <a:rect l="l" t="t" r="r" b="b"/>
                <a:pathLst>
                  <a:path w="335915" h="335915" extrusionOk="0">
                    <a:moveTo>
                      <a:pt x="335591" y="0"/>
                    </a:moveTo>
                    <a:lnTo>
                      <a:pt x="0" y="0"/>
                    </a:lnTo>
                    <a:lnTo>
                      <a:pt x="0" y="335602"/>
                    </a:lnTo>
                    <a:lnTo>
                      <a:pt x="335591" y="335602"/>
                    </a:lnTo>
                    <a:lnTo>
                      <a:pt x="335591" y="0"/>
                    </a:lnTo>
                    <a:close/>
                  </a:path>
                </a:pathLst>
              </a:custGeom>
              <a:solidFill>
                <a:srgbClr val="2C91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9" name="Google Shape;189;p19"/>
              <p:cNvSpPr/>
              <p:nvPr/>
            </p:nvSpPr>
            <p:spPr>
              <a:xfrm>
                <a:off x="11706858"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44A6B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0" name="Google Shape;190;p19"/>
              <p:cNvSpPr/>
              <p:nvPr/>
            </p:nvSpPr>
            <p:spPr>
              <a:xfrm>
                <a:off x="12151734" y="10723202"/>
                <a:ext cx="335915" cy="335915"/>
              </a:xfrm>
              <a:custGeom>
                <a:avLst/>
                <a:gdLst/>
                <a:ahLst/>
                <a:cxnLst/>
                <a:rect l="l" t="t" r="r" b="b"/>
                <a:pathLst>
                  <a:path w="335915" h="335915" extrusionOk="0">
                    <a:moveTo>
                      <a:pt x="335602" y="0"/>
                    </a:moveTo>
                    <a:lnTo>
                      <a:pt x="0" y="0"/>
                    </a:lnTo>
                    <a:lnTo>
                      <a:pt x="0" y="335602"/>
                    </a:lnTo>
                    <a:lnTo>
                      <a:pt x="335602" y="335602"/>
                    </a:lnTo>
                    <a:lnTo>
                      <a:pt x="335602" y="0"/>
                    </a:lnTo>
                    <a:close/>
                  </a:path>
                </a:pathLst>
              </a:custGeom>
              <a:solidFill>
                <a:srgbClr val="35A4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pic>
          <p:nvPicPr>
            <p:cNvPr id="191" name="Google Shape;191;p19"/>
            <p:cNvPicPr preferRelativeResize="0"/>
            <p:nvPr/>
          </p:nvPicPr>
          <p:blipFill rotWithShape="1">
            <a:blip r:embed="rId3">
              <a:alphaModFix/>
            </a:blip>
            <a:srcRect/>
            <a:stretch/>
          </p:blipFill>
          <p:spPr>
            <a:xfrm>
              <a:off x="9435812" y="6259219"/>
              <a:ext cx="2558516" cy="475884"/>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880393" y="2411901"/>
            <a:ext cx="3956050" cy="133159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855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2"/>
          <p:cNvSpPr txBox="1">
            <a:spLocks noGrp="1"/>
          </p:cNvSpPr>
          <p:nvPr>
            <p:ph type="body" idx="1"/>
          </p:nvPr>
        </p:nvSpPr>
        <p:spPr>
          <a:xfrm>
            <a:off x="1005205" y="2601150"/>
            <a:ext cx="18093690" cy="7464171"/>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2" name="Google Shape;12;p12"/>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2"/>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2"/>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L"/>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jp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
          <p:cNvSpPr txBox="1">
            <a:spLocks noGrp="1"/>
          </p:cNvSpPr>
          <p:nvPr>
            <p:ph type="body" idx="1"/>
          </p:nvPr>
        </p:nvSpPr>
        <p:spPr>
          <a:xfrm>
            <a:off x="5138402" y="7307097"/>
            <a:ext cx="10649100" cy="18702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1200"/>
              </a:spcBef>
              <a:spcAft>
                <a:spcPts val="0"/>
              </a:spcAft>
              <a:buSzPts val="1100"/>
              <a:buNone/>
            </a:pPr>
            <a:r>
              <a:rPr lang="es-CL" sz="5000" i="1">
                <a:solidFill>
                  <a:schemeClr val="lt1"/>
                </a:solidFill>
              </a:rPr>
              <a:t>2CL1CO</a:t>
            </a:r>
            <a:endParaRPr sz="5000" i="1">
              <a:solidFill>
                <a:schemeClr val="lt1"/>
              </a:solidFill>
            </a:endParaRPr>
          </a:p>
          <a:p>
            <a:pPr marL="0" lvl="0" indent="0" algn="l" rtl="0">
              <a:lnSpc>
                <a:spcPct val="115000"/>
              </a:lnSpc>
              <a:spcBef>
                <a:spcPts val="1200"/>
              </a:spcBef>
              <a:spcAft>
                <a:spcPts val="1200"/>
              </a:spcAft>
              <a:buClr>
                <a:schemeClr val="dk1"/>
              </a:buClr>
              <a:buSzPts val="1100"/>
              <a:buFont typeface="Arial"/>
              <a:buNone/>
            </a:pPr>
            <a:endParaRPr/>
          </a:p>
        </p:txBody>
      </p:sp>
      <p:sp>
        <p:nvSpPr>
          <p:cNvPr id="197" name="Google Shape;197;p1"/>
          <p:cNvSpPr txBox="1">
            <a:spLocks noGrp="1"/>
          </p:cNvSpPr>
          <p:nvPr>
            <p:ph type="body" idx="2"/>
          </p:nvPr>
        </p:nvSpPr>
        <p:spPr>
          <a:xfrm>
            <a:off x="4725263" y="5887677"/>
            <a:ext cx="11430000" cy="12315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s-CL" sz="4000" i="1"/>
              <a:t>Sistema Web para la Gestión de Inventarios y Ventas en La Cantina Garrison</a:t>
            </a:r>
            <a:endParaRPr sz="8800" i="1"/>
          </a:p>
        </p:txBody>
      </p:sp>
      <p:sp>
        <p:nvSpPr>
          <p:cNvPr id="198" name="Google Shape;198;p1"/>
          <p:cNvSpPr txBox="1">
            <a:spLocks noGrp="1"/>
          </p:cNvSpPr>
          <p:nvPr>
            <p:ph type="body" idx="3"/>
          </p:nvPr>
        </p:nvSpPr>
        <p:spPr>
          <a:xfrm>
            <a:off x="214925" y="8106025"/>
            <a:ext cx="7524600" cy="3047700"/>
          </a:xfrm>
          <a:prstGeom prst="rect">
            <a:avLst/>
          </a:prstGeom>
          <a:noFill/>
          <a:ln>
            <a:noFill/>
          </a:ln>
        </p:spPr>
        <p:txBody>
          <a:bodyPr spcFirstLastPara="1" wrap="square" lIns="0" tIns="0" rIns="0" bIns="0" anchor="t" anchorCtr="0">
            <a:spAutoFit/>
          </a:bodyPr>
          <a:lstStyle/>
          <a:p>
            <a:pPr marL="0" lvl="0" indent="0" algn="just" rtl="0">
              <a:spcBef>
                <a:spcPts val="0"/>
              </a:spcBef>
              <a:spcAft>
                <a:spcPts val="0"/>
              </a:spcAft>
              <a:buNone/>
            </a:pPr>
            <a:r>
              <a:rPr lang="es-CL" sz="2200" b="1" i="1"/>
              <a:t> Integrantes:  </a:t>
            </a:r>
            <a:endParaRPr sz="2200" b="1" i="1"/>
          </a:p>
          <a:p>
            <a:pPr marL="0" lvl="0" indent="0" algn="just" rtl="0">
              <a:spcBef>
                <a:spcPts val="0"/>
              </a:spcBef>
              <a:spcAft>
                <a:spcPts val="0"/>
              </a:spcAft>
              <a:buNone/>
            </a:pPr>
            <a:r>
              <a:rPr lang="es-CL" sz="2200" b="1" i="1"/>
              <a:t> Leonardo Esteban Aguilera Figueroa</a:t>
            </a:r>
            <a:br>
              <a:rPr lang="es-CL" sz="2200" b="1" i="1"/>
            </a:br>
            <a:r>
              <a:rPr lang="es-CL" sz="2200" b="1" i="1"/>
              <a:t> Danny Alexander Betancourt Caldas</a:t>
            </a:r>
            <a:br>
              <a:rPr lang="es-CL" sz="2200" b="1" i="1"/>
            </a:br>
            <a:r>
              <a:rPr lang="es-CL" sz="2200" b="1" i="1"/>
              <a:t> Bastian Alejandro Navarrete Gamboa</a:t>
            </a:r>
            <a:endParaRPr sz="2200" b="1" i="1"/>
          </a:p>
          <a:p>
            <a:pPr marL="0" lvl="0" indent="0" algn="just" rtl="0">
              <a:spcBef>
                <a:spcPts val="0"/>
              </a:spcBef>
              <a:spcAft>
                <a:spcPts val="0"/>
              </a:spcAft>
              <a:buNone/>
            </a:pPr>
            <a:endParaRPr sz="2200" b="1" i="1"/>
          </a:p>
          <a:p>
            <a:pPr marL="0" lvl="0" indent="0" algn="just" rtl="0">
              <a:spcBef>
                <a:spcPts val="0"/>
              </a:spcBef>
              <a:spcAft>
                <a:spcPts val="0"/>
              </a:spcAft>
              <a:buNone/>
            </a:pPr>
            <a:r>
              <a:rPr lang="es-CL" sz="2200" b="1" i="1"/>
              <a:t> Docente: </a:t>
            </a:r>
            <a:endParaRPr sz="2200" b="1" i="1"/>
          </a:p>
          <a:p>
            <a:pPr marL="0" lvl="0" indent="0" algn="just" rtl="0">
              <a:spcBef>
                <a:spcPts val="0"/>
              </a:spcBef>
              <a:spcAft>
                <a:spcPts val="0"/>
              </a:spcAft>
              <a:buNone/>
            </a:pPr>
            <a:r>
              <a:rPr lang="es-CL" sz="2200" b="1" i="1"/>
              <a:t> Fabian Alejandro Alvarez Montenegro</a:t>
            </a:r>
            <a:br>
              <a:rPr lang="es-CL" sz="2200"/>
            </a:br>
            <a:br>
              <a:rPr lang="es-CL" sz="2200"/>
            </a:br>
            <a:endParaRPr sz="2200"/>
          </a:p>
        </p:txBody>
      </p:sp>
      <p:sp>
        <p:nvSpPr>
          <p:cNvPr id="199" name="Google Shape;199;p1"/>
          <p:cNvSpPr txBox="1"/>
          <p:nvPr/>
        </p:nvSpPr>
        <p:spPr>
          <a:xfrm>
            <a:off x="214925" y="10767175"/>
            <a:ext cx="4317000" cy="4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CL" sz="2200" b="1" i="1">
                <a:solidFill>
                  <a:schemeClr val="lt1"/>
                </a:solidFill>
              </a:rPr>
              <a:t>Fecha: 03/12/2024</a:t>
            </a:r>
            <a:endParaRPr sz="2200" b="1" i="1">
              <a:solidFill>
                <a:schemeClr val="lt1"/>
              </a:solidFill>
            </a:endParaRPr>
          </a:p>
        </p:txBody>
      </p:sp>
      <p:pic>
        <p:nvPicPr>
          <p:cNvPr id="200" name="Google Shape;200;p1"/>
          <p:cNvPicPr preferRelativeResize="0"/>
          <p:nvPr/>
        </p:nvPicPr>
        <p:blipFill>
          <a:blip r:embed="rId3">
            <a:alphaModFix/>
          </a:blip>
          <a:stretch>
            <a:fillRect/>
          </a:stretch>
        </p:blipFill>
        <p:spPr>
          <a:xfrm>
            <a:off x="281075" y="-99200"/>
            <a:ext cx="5110675" cy="3492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g318684ce333_1_66"/>
          <p:cNvPicPr preferRelativeResize="0"/>
          <p:nvPr/>
        </p:nvPicPr>
        <p:blipFill>
          <a:blip r:embed="rId3">
            <a:alphaModFix/>
          </a:blip>
          <a:stretch>
            <a:fillRect/>
          </a:stretch>
        </p:blipFill>
        <p:spPr>
          <a:xfrm>
            <a:off x="383888" y="2334750"/>
            <a:ext cx="19336325" cy="7875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7"/>
          <p:cNvSpPr txBox="1">
            <a:spLocks noGrp="1"/>
          </p:cNvSpPr>
          <p:nvPr>
            <p:ph type="title"/>
          </p:nvPr>
        </p:nvSpPr>
        <p:spPr>
          <a:xfrm>
            <a:off x="1321990" y="8235994"/>
            <a:ext cx="6048300" cy="1539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5000" i="1"/>
              <a:t>Topología del proyecto</a:t>
            </a:r>
            <a:endParaRPr sz="5000" i="1"/>
          </a:p>
        </p:txBody>
      </p:sp>
      <p:pic>
        <p:nvPicPr>
          <p:cNvPr id="289" name="Google Shape;289;p7"/>
          <p:cNvPicPr preferRelativeResize="0"/>
          <p:nvPr/>
        </p:nvPicPr>
        <p:blipFill>
          <a:blip r:embed="rId3">
            <a:alphaModFix/>
          </a:blip>
          <a:stretch>
            <a:fillRect/>
          </a:stretch>
        </p:blipFill>
        <p:spPr>
          <a:xfrm>
            <a:off x="8053725" y="7909775"/>
            <a:ext cx="8234001" cy="2447051"/>
          </a:xfrm>
          <a:prstGeom prst="rect">
            <a:avLst/>
          </a:prstGeom>
          <a:noFill/>
          <a:ln>
            <a:noFill/>
          </a:ln>
        </p:spPr>
      </p:pic>
      <p:sp>
        <p:nvSpPr>
          <p:cNvPr id="290" name="Google Shape;290;p7"/>
          <p:cNvSpPr txBox="1">
            <a:spLocks noGrp="1"/>
          </p:cNvSpPr>
          <p:nvPr>
            <p:ph type="body" idx="1"/>
          </p:nvPr>
        </p:nvSpPr>
        <p:spPr>
          <a:xfrm>
            <a:off x="8314271" y="8170445"/>
            <a:ext cx="11193600" cy="2772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8"/>
          <p:cNvSpPr txBox="1">
            <a:spLocks noGrp="1"/>
          </p:cNvSpPr>
          <p:nvPr>
            <p:ph type="body" idx="1"/>
          </p:nvPr>
        </p:nvSpPr>
        <p:spPr>
          <a:xfrm>
            <a:off x="94540" y="845061"/>
            <a:ext cx="4343400" cy="11082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3600" i="1" u="sng"/>
              <a:t>Arquitectura tres capas</a:t>
            </a:r>
            <a:endParaRPr sz="3600" i="1" u="sng"/>
          </a:p>
        </p:txBody>
      </p:sp>
      <p:sp>
        <p:nvSpPr>
          <p:cNvPr id="296" name="Google Shape;296;p8"/>
          <p:cNvSpPr txBox="1"/>
          <p:nvPr/>
        </p:nvSpPr>
        <p:spPr>
          <a:xfrm>
            <a:off x="10482413" y="1506606"/>
            <a:ext cx="9225900" cy="1608000"/>
          </a:xfrm>
          <a:prstGeom prst="rect">
            <a:avLst/>
          </a:prstGeom>
          <a:noFill/>
          <a:ln>
            <a:noFill/>
          </a:ln>
        </p:spPr>
        <p:txBody>
          <a:bodyPr spcFirstLastPara="1" wrap="square" lIns="0" tIns="91425" rIns="0" bIns="0" anchor="t" anchorCtr="0">
            <a:spAutoFit/>
          </a:bodyPr>
          <a:lstStyle/>
          <a:p>
            <a:pPr marL="12700" marR="0" lvl="0" indent="0" algn="just" rtl="0">
              <a:spcBef>
                <a:spcPts val="0"/>
              </a:spcBef>
              <a:spcAft>
                <a:spcPts val="0"/>
              </a:spcAft>
              <a:buNone/>
            </a:pPr>
            <a:r>
              <a:rPr lang="es-CL" sz="3500" b="1">
                <a:solidFill>
                  <a:schemeClr val="dk1"/>
                </a:solidFill>
              </a:rPr>
              <a:t>Descripción</a:t>
            </a:r>
            <a:endParaRPr sz="3500" b="1" i="0">
              <a:solidFill>
                <a:schemeClr val="dk1"/>
              </a:solidFill>
              <a:latin typeface="Arial"/>
              <a:ea typeface="Arial"/>
              <a:cs typeface="Arial"/>
              <a:sym typeface="Arial"/>
            </a:endParaRPr>
          </a:p>
          <a:p>
            <a:pPr marL="46355" marR="5080" lvl="0" indent="0" algn="just" rtl="0">
              <a:lnSpc>
                <a:spcPct val="101499"/>
              </a:lnSpc>
              <a:spcBef>
                <a:spcPts val="345"/>
              </a:spcBef>
              <a:spcAft>
                <a:spcPts val="0"/>
              </a:spcAft>
              <a:buNone/>
            </a:pPr>
            <a:r>
              <a:rPr lang="es-CL" sz="2000" i="1">
                <a:solidFill>
                  <a:schemeClr val="dk1"/>
                </a:solidFill>
              </a:rPr>
              <a:t>El sistema desarrollado para La Cantina Garrison se basa en una arquitectura en tres capas, la cual separa la lógica del sistema en niveles claramente definidos para asegurar una mejor organización, escalabilidad y mantenimiento.</a:t>
            </a:r>
            <a:endParaRPr sz="2000" b="1" i="1">
              <a:solidFill>
                <a:schemeClr val="dk1"/>
              </a:solidFill>
              <a:latin typeface="Arial"/>
              <a:ea typeface="Arial"/>
              <a:cs typeface="Arial"/>
              <a:sym typeface="Arial"/>
            </a:endParaRPr>
          </a:p>
        </p:txBody>
      </p:sp>
      <p:sp>
        <p:nvSpPr>
          <p:cNvPr id="297" name="Google Shape;297;p8"/>
          <p:cNvSpPr txBox="1"/>
          <p:nvPr/>
        </p:nvSpPr>
        <p:spPr>
          <a:xfrm>
            <a:off x="10482413" y="3730662"/>
            <a:ext cx="9225900" cy="4041000"/>
          </a:xfrm>
          <a:prstGeom prst="rect">
            <a:avLst/>
          </a:prstGeom>
          <a:noFill/>
          <a:ln>
            <a:noFill/>
          </a:ln>
        </p:spPr>
        <p:txBody>
          <a:bodyPr spcFirstLastPara="1" wrap="square" lIns="0" tIns="91425" rIns="0" bIns="0" anchor="t" anchorCtr="0">
            <a:spAutoFit/>
          </a:bodyPr>
          <a:lstStyle/>
          <a:p>
            <a:pPr marL="46355" marR="5080" lvl="0" indent="0" algn="just" rtl="0">
              <a:lnSpc>
                <a:spcPct val="101499"/>
              </a:lnSpc>
              <a:spcBef>
                <a:spcPts val="345"/>
              </a:spcBef>
              <a:spcAft>
                <a:spcPts val="0"/>
              </a:spcAft>
              <a:buNone/>
            </a:pPr>
            <a:r>
              <a:rPr lang="es-CL" sz="3500" b="1">
                <a:solidFill>
                  <a:schemeClr val="dk1"/>
                </a:solidFill>
              </a:rPr>
              <a:t>Flujo del sistema</a:t>
            </a:r>
            <a:endParaRPr sz="3500" b="1">
              <a:solidFill>
                <a:schemeClr val="dk1"/>
              </a:solidFill>
            </a:endParaRPr>
          </a:p>
          <a:p>
            <a:pPr marL="457200" lvl="0" indent="-355600" algn="just" rtl="0">
              <a:lnSpc>
                <a:spcPct val="115000"/>
              </a:lnSpc>
              <a:spcBef>
                <a:spcPts val="600"/>
              </a:spcBef>
              <a:spcAft>
                <a:spcPts val="0"/>
              </a:spcAft>
              <a:buClr>
                <a:schemeClr val="dk1"/>
              </a:buClr>
              <a:buSzPts val="2000"/>
              <a:buChar char="●"/>
            </a:pPr>
            <a:r>
              <a:rPr lang="es-CL" sz="2000" i="1">
                <a:solidFill>
                  <a:schemeClr val="dk1"/>
                </a:solidFill>
              </a:rPr>
              <a:t>Paso 1: Los usuarios envían solicitudes HTTP al sistema desde el frontend.</a:t>
            </a:r>
            <a:endParaRPr sz="2000" i="1">
              <a:solidFill>
                <a:schemeClr val="dk1"/>
              </a:solidFill>
            </a:endParaRPr>
          </a:p>
          <a:p>
            <a:pPr marL="457200" lvl="0" indent="-355600" algn="just" rtl="0">
              <a:lnSpc>
                <a:spcPct val="115000"/>
              </a:lnSpc>
              <a:spcBef>
                <a:spcPts val="0"/>
              </a:spcBef>
              <a:spcAft>
                <a:spcPts val="0"/>
              </a:spcAft>
              <a:buClr>
                <a:schemeClr val="dk1"/>
              </a:buClr>
              <a:buSzPts val="2000"/>
              <a:buChar char="●"/>
            </a:pPr>
            <a:r>
              <a:rPr lang="es-CL" sz="2000" i="1">
                <a:solidFill>
                  <a:schemeClr val="dk1"/>
                </a:solidFill>
              </a:rPr>
              <a:t>Paso 2: El backend procesa las solicitudes y las válida.</a:t>
            </a:r>
            <a:endParaRPr sz="2000" i="1">
              <a:solidFill>
                <a:schemeClr val="dk1"/>
              </a:solidFill>
            </a:endParaRPr>
          </a:p>
          <a:p>
            <a:pPr marL="457200" lvl="0" indent="-355600" algn="just" rtl="0">
              <a:lnSpc>
                <a:spcPct val="115000"/>
              </a:lnSpc>
              <a:spcBef>
                <a:spcPts val="0"/>
              </a:spcBef>
              <a:spcAft>
                <a:spcPts val="0"/>
              </a:spcAft>
              <a:buClr>
                <a:schemeClr val="dk1"/>
              </a:buClr>
              <a:buSzPts val="2000"/>
              <a:buChar char="●"/>
            </a:pPr>
            <a:r>
              <a:rPr lang="es-CL" sz="2000" i="1">
                <a:solidFill>
                  <a:schemeClr val="dk1"/>
                </a:solidFill>
              </a:rPr>
              <a:t>Paso 3: El backend interactúa con la base de datos para realizar consultas o actualizaciones.</a:t>
            </a:r>
            <a:endParaRPr sz="2000" i="1">
              <a:solidFill>
                <a:schemeClr val="dk1"/>
              </a:solidFill>
            </a:endParaRPr>
          </a:p>
          <a:p>
            <a:pPr marL="457200" lvl="0" indent="-355600" algn="just" rtl="0">
              <a:lnSpc>
                <a:spcPct val="115000"/>
              </a:lnSpc>
              <a:spcBef>
                <a:spcPts val="0"/>
              </a:spcBef>
              <a:spcAft>
                <a:spcPts val="0"/>
              </a:spcAft>
              <a:buClr>
                <a:schemeClr val="dk1"/>
              </a:buClr>
              <a:buSzPts val="2000"/>
              <a:buChar char="●"/>
            </a:pPr>
            <a:r>
              <a:rPr lang="es-CL" sz="2000" i="1">
                <a:solidFill>
                  <a:schemeClr val="dk1"/>
                </a:solidFill>
              </a:rPr>
              <a:t>Paso 4: La base de datos devuelve los datos al backend, que los pasa al frontend.</a:t>
            </a:r>
            <a:endParaRPr sz="2000" i="1">
              <a:solidFill>
                <a:schemeClr val="dk1"/>
              </a:solidFill>
            </a:endParaRPr>
          </a:p>
          <a:p>
            <a:pPr marL="457200" lvl="0" indent="-355600" algn="just" rtl="0">
              <a:lnSpc>
                <a:spcPct val="115000"/>
              </a:lnSpc>
              <a:spcBef>
                <a:spcPts val="0"/>
              </a:spcBef>
              <a:spcAft>
                <a:spcPts val="0"/>
              </a:spcAft>
              <a:buClr>
                <a:schemeClr val="dk1"/>
              </a:buClr>
              <a:buSzPts val="2000"/>
              <a:buChar char="●"/>
            </a:pPr>
            <a:r>
              <a:rPr lang="es-CL" sz="2000" i="1">
                <a:solidFill>
                  <a:schemeClr val="dk1"/>
                </a:solidFill>
              </a:rPr>
              <a:t>Paso 5: El frontend renderiza los datos para que los usuarios puedan visualizarlos.</a:t>
            </a:r>
            <a:endParaRPr sz="2000" i="1">
              <a:solidFill>
                <a:schemeClr val="dk1"/>
              </a:solidFill>
            </a:endParaRPr>
          </a:p>
          <a:p>
            <a:pPr marL="46355" marR="5080" lvl="0" indent="0" algn="just" rtl="0">
              <a:lnSpc>
                <a:spcPct val="101499"/>
              </a:lnSpc>
              <a:spcBef>
                <a:spcPts val="1500"/>
              </a:spcBef>
              <a:spcAft>
                <a:spcPts val="0"/>
              </a:spcAft>
              <a:buNone/>
            </a:pPr>
            <a:endParaRPr sz="1950">
              <a:solidFill>
                <a:schemeClr val="dk1"/>
              </a:solidFill>
            </a:endParaRPr>
          </a:p>
        </p:txBody>
      </p:sp>
      <p:sp>
        <p:nvSpPr>
          <p:cNvPr id="298" name="Google Shape;298;p8"/>
          <p:cNvSpPr txBox="1"/>
          <p:nvPr/>
        </p:nvSpPr>
        <p:spPr>
          <a:xfrm>
            <a:off x="10474988" y="7771639"/>
            <a:ext cx="9225900" cy="2262600"/>
          </a:xfrm>
          <a:prstGeom prst="rect">
            <a:avLst/>
          </a:prstGeom>
          <a:noFill/>
          <a:ln>
            <a:noFill/>
          </a:ln>
        </p:spPr>
        <p:txBody>
          <a:bodyPr spcFirstLastPara="1" wrap="square" lIns="0" tIns="91425" rIns="0" bIns="0" anchor="t" anchorCtr="0">
            <a:spAutoFit/>
          </a:bodyPr>
          <a:lstStyle/>
          <a:p>
            <a:pPr marL="12700" marR="0" lvl="0" indent="0" algn="just" rtl="0">
              <a:lnSpc>
                <a:spcPct val="100000"/>
              </a:lnSpc>
              <a:spcBef>
                <a:spcPts val="0"/>
              </a:spcBef>
              <a:spcAft>
                <a:spcPts val="0"/>
              </a:spcAft>
              <a:buNone/>
            </a:pPr>
            <a:r>
              <a:rPr lang="es-CL" sz="3500" b="1">
                <a:solidFill>
                  <a:schemeClr val="dk1"/>
                </a:solidFill>
              </a:rPr>
              <a:t>Que nos permite</a:t>
            </a:r>
            <a:endParaRPr sz="3500">
              <a:solidFill>
                <a:schemeClr val="dk1"/>
              </a:solidFill>
              <a:latin typeface="Arial"/>
              <a:ea typeface="Arial"/>
              <a:cs typeface="Arial"/>
              <a:sym typeface="Arial"/>
            </a:endParaRPr>
          </a:p>
          <a:p>
            <a:pPr marL="457200" lvl="0" indent="-355600" algn="just" rtl="0">
              <a:lnSpc>
                <a:spcPct val="115000"/>
              </a:lnSpc>
              <a:spcBef>
                <a:spcPts val="600"/>
              </a:spcBef>
              <a:spcAft>
                <a:spcPts val="0"/>
              </a:spcAft>
              <a:buClr>
                <a:schemeClr val="dk1"/>
              </a:buClr>
              <a:buSzPts val="2000"/>
              <a:buChar char="●"/>
            </a:pPr>
            <a:r>
              <a:rPr lang="es-CL" sz="2000" i="1">
                <a:solidFill>
                  <a:schemeClr val="dk1"/>
                </a:solidFill>
              </a:rPr>
              <a:t>Un desarrollo modular y escalable.</a:t>
            </a:r>
            <a:endParaRPr sz="2000" i="1">
              <a:solidFill>
                <a:schemeClr val="dk1"/>
              </a:solidFill>
            </a:endParaRPr>
          </a:p>
          <a:p>
            <a:pPr marL="457200" lvl="0" indent="-355600" algn="just" rtl="0">
              <a:lnSpc>
                <a:spcPct val="115000"/>
              </a:lnSpc>
              <a:spcBef>
                <a:spcPts val="0"/>
              </a:spcBef>
              <a:spcAft>
                <a:spcPts val="0"/>
              </a:spcAft>
              <a:buClr>
                <a:schemeClr val="dk1"/>
              </a:buClr>
              <a:buSzPts val="2000"/>
              <a:buChar char="●"/>
            </a:pPr>
            <a:r>
              <a:rPr lang="es-CL" sz="2000" i="1">
                <a:solidFill>
                  <a:schemeClr val="dk1"/>
                </a:solidFill>
              </a:rPr>
              <a:t>Fácil mantenimiento y actualización.</a:t>
            </a:r>
            <a:endParaRPr sz="2000" i="1">
              <a:solidFill>
                <a:schemeClr val="dk1"/>
              </a:solidFill>
            </a:endParaRPr>
          </a:p>
          <a:p>
            <a:pPr marL="457200" lvl="0" indent="-355600" algn="just" rtl="0">
              <a:lnSpc>
                <a:spcPct val="115000"/>
              </a:lnSpc>
              <a:spcBef>
                <a:spcPts val="0"/>
              </a:spcBef>
              <a:spcAft>
                <a:spcPts val="0"/>
              </a:spcAft>
              <a:buClr>
                <a:schemeClr val="dk1"/>
              </a:buClr>
              <a:buSzPts val="2000"/>
              <a:buChar char="●"/>
            </a:pPr>
            <a:r>
              <a:rPr lang="es-CL" sz="2000" i="1">
                <a:solidFill>
                  <a:schemeClr val="dk1"/>
                </a:solidFill>
              </a:rPr>
              <a:t>Mayor seguridad en el manejo de datos.</a:t>
            </a:r>
            <a:endParaRPr sz="2000" i="1">
              <a:solidFill>
                <a:schemeClr val="dk1"/>
              </a:solidFill>
            </a:endParaRPr>
          </a:p>
          <a:p>
            <a:pPr marL="46355" marR="5080" lvl="0" indent="0" algn="just" rtl="0">
              <a:lnSpc>
                <a:spcPct val="101499"/>
              </a:lnSpc>
              <a:spcBef>
                <a:spcPts val="1500"/>
              </a:spcBef>
              <a:spcAft>
                <a:spcPts val="0"/>
              </a:spcAft>
              <a:buNone/>
            </a:pPr>
            <a:endParaRPr sz="1950">
              <a:solidFill>
                <a:schemeClr val="dk1"/>
              </a:solidFill>
            </a:endParaRPr>
          </a:p>
        </p:txBody>
      </p:sp>
      <p:pic>
        <p:nvPicPr>
          <p:cNvPr id="299" name="Google Shape;299;p8"/>
          <p:cNvPicPr preferRelativeResize="0"/>
          <p:nvPr/>
        </p:nvPicPr>
        <p:blipFill>
          <a:blip r:embed="rId3">
            <a:alphaModFix/>
          </a:blip>
          <a:stretch>
            <a:fillRect/>
          </a:stretch>
        </p:blipFill>
        <p:spPr>
          <a:xfrm>
            <a:off x="259900" y="2235550"/>
            <a:ext cx="9225901" cy="779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0"/>
          <p:cNvSpPr txBox="1">
            <a:spLocks noGrp="1"/>
          </p:cNvSpPr>
          <p:nvPr>
            <p:ph type="title"/>
          </p:nvPr>
        </p:nvSpPr>
        <p:spPr>
          <a:xfrm>
            <a:off x="1321990" y="8235994"/>
            <a:ext cx="6048300" cy="1662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a:t>Tecnologías Utilizadas</a:t>
            </a:r>
            <a:endParaRPr/>
          </a:p>
        </p:txBody>
      </p:sp>
      <p:pic>
        <p:nvPicPr>
          <p:cNvPr id="305" name="Google Shape;305;p10"/>
          <p:cNvPicPr preferRelativeResize="0"/>
          <p:nvPr/>
        </p:nvPicPr>
        <p:blipFill>
          <a:blip r:embed="rId3">
            <a:alphaModFix/>
          </a:blip>
          <a:stretch>
            <a:fillRect/>
          </a:stretch>
        </p:blipFill>
        <p:spPr>
          <a:xfrm>
            <a:off x="8080100" y="7907200"/>
            <a:ext cx="9695699" cy="2430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318684ce333_1_84"/>
          <p:cNvSpPr txBox="1">
            <a:spLocks noGrp="1"/>
          </p:cNvSpPr>
          <p:nvPr>
            <p:ph type="body" idx="1"/>
          </p:nvPr>
        </p:nvSpPr>
        <p:spPr>
          <a:xfrm>
            <a:off x="94565" y="828511"/>
            <a:ext cx="4343400" cy="1092000"/>
          </a:xfrm>
          <a:prstGeom prst="rect">
            <a:avLst/>
          </a:prstGeom>
        </p:spPr>
        <p:txBody>
          <a:bodyPr spcFirstLastPara="1" wrap="square" lIns="0" tIns="0" rIns="0" bIns="0" anchor="t" anchorCtr="0">
            <a:spAutoFit/>
          </a:bodyPr>
          <a:lstStyle/>
          <a:p>
            <a:pPr marL="0" lvl="0" indent="0" algn="l" rtl="0">
              <a:lnSpc>
                <a:spcPct val="115000"/>
              </a:lnSpc>
              <a:spcBef>
                <a:spcPts val="1200"/>
              </a:spcBef>
              <a:spcAft>
                <a:spcPts val="1200"/>
              </a:spcAft>
              <a:buClr>
                <a:schemeClr val="dk1"/>
              </a:buClr>
              <a:buSzPts val="1100"/>
              <a:buFont typeface="Arial"/>
              <a:buNone/>
            </a:pPr>
            <a:r>
              <a:rPr lang="es-CL" sz="3300" i="1" u="sng"/>
              <a:t>Herramientas y Tecnologías</a:t>
            </a:r>
            <a:endParaRPr sz="6300" i="1" u="sng"/>
          </a:p>
        </p:txBody>
      </p:sp>
      <p:pic>
        <p:nvPicPr>
          <p:cNvPr id="312" name="Google Shape;312;g318684ce333_1_84"/>
          <p:cNvPicPr preferRelativeResize="0"/>
          <p:nvPr/>
        </p:nvPicPr>
        <p:blipFill>
          <a:blip r:embed="rId3">
            <a:alphaModFix/>
          </a:blip>
          <a:stretch>
            <a:fillRect/>
          </a:stretch>
        </p:blipFill>
        <p:spPr>
          <a:xfrm>
            <a:off x="15629676" y="370500"/>
            <a:ext cx="3165150" cy="2778250"/>
          </a:xfrm>
          <a:prstGeom prst="rect">
            <a:avLst/>
          </a:prstGeom>
          <a:noFill/>
          <a:ln>
            <a:noFill/>
          </a:ln>
        </p:spPr>
      </p:pic>
      <p:pic>
        <p:nvPicPr>
          <p:cNvPr id="313" name="Google Shape;313;g318684ce333_1_84"/>
          <p:cNvPicPr preferRelativeResize="0"/>
          <p:nvPr/>
        </p:nvPicPr>
        <p:blipFill>
          <a:blip r:embed="rId4">
            <a:alphaModFix/>
          </a:blip>
          <a:stretch>
            <a:fillRect/>
          </a:stretch>
        </p:blipFill>
        <p:spPr>
          <a:xfrm>
            <a:off x="12242004" y="1920496"/>
            <a:ext cx="2451775" cy="2205597"/>
          </a:xfrm>
          <a:prstGeom prst="rect">
            <a:avLst/>
          </a:prstGeom>
          <a:noFill/>
          <a:ln>
            <a:noFill/>
          </a:ln>
        </p:spPr>
      </p:pic>
      <p:pic>
        <p:nvPicPr>
          <p:cNvPr id="314" name="Google Shape;314;g318684ce333_1_84"/>
          <p:cNvPicPr preferRelativeResize="0"/>
          <p:nvPr/>
        </p:nvPicPr>
        <p:blipFill>
          <a:blip r:embed="rId5">
            <a:alphaModFix/>
          </a:blip>
          <a:stretch>
            <a:fillRect/>
          </a:stretch>
        </p:blipFill>
        <p:spPr>
          <a:xfrm>
            <a:off x="16187050" y="3452913"/>
            <a:ext cx="3820975" cy="2388425"/>
          </a:xfrm>
          <a:prstGeom prst="rect">
            <a:avLst/>
          </a:prstGeom>
          <a:noFill/>
          <a:ln>
            <a:noFill/>
          </a:ln>
        </p:spPr>
      </p:pic>
      <p:pic>
        <p:nvPicPr>
          <p:cNvPr id="315" name="Google Shape;315;g318684ce333_1_84"/>
          <p:cNvPicPr preferRelativeResize="0"/>
          <p:nvPr/>
        </p:nvPicPr>
        <p:blipFill>
          <a:blip r:embed="rId6">
            <a:alphaModFix/>
          </a:blip>
          <a:stretch>
            <a:fillRect/>
          </a:stretch>
        </p:blipFill>
        <p:spPr>
          <a:xfrm>
            <a:off x="11566475" y="4839363"/>
            <a:ext cx="4752850" cy="2034425"/>
          </a:xfrm>
          <a:prstGeom prst="rect">
            <a:avLst/>
          </a:prstGeom>
          <a:noFill/>
          <a:ln>
            <a:noFill/>
          </a:ln>
        </p:spPr>
      </p:pic>
      <p:pic>
        <p:nvPicPr>
          <p:cNvPr id="316" name="Google Shape;316;g318684ce333_1_84"/>
          <p:cNvPicPr preferRelativeResize="0"/>
          <p:nvPr/>
        </p:nvPicPr>
        <p:blipFill>
          <a:blip r:embed="rId7">
            <a:alphaModFix/>
          </a:blip>
          <a:stretch>
            <a:fillRect/>
          </a:stretch>
        </p:blipFill>
        <p:spPr>
          <a:xfrm>
            <a:off x="15629681" y="6873778"/>
            <a:ext cx="4065891" cy="2034425"/>
          </a:xfrm>
          <a:prstGeom prst="rect">
            <a:avLst/>
          </a:prstGeom>
          <a:noFill/>
          <a:ln>
            <a:noFill/>
          </a:ln>
        </p:spPr>
      </p:pic>
      <p:pic>
        <p:nvPicPr>
          <p:cNvPr id="317" name="Google Shape;317;g318684ce333_1_84"/>
          <p:cNvPicPr preferRelativeResize="0"/>
          <p:nvPr/>
        </p:nvPicPr>
        <p:blipFill>
          <a:blip r:embed="rId8">
            <a:alphaModFix/>
          </a:blip>
          <a:stretch>
            <a:fillRect/>
          </a:stretch>
        </p:blipFill>
        <p:spPr>
          <a:xfrm>
            <a:off x="11847542" y="7372200"/>
            <a:ext cx="3616732" cy="2034426"/>
          </a:xfrm>
          <a:prstGeom prst="rect">
            <a:avLst/>
          </a:prstGeom>
          <a:noFill/>
          <a:ln>
            <a:noFill/>
          </a:ln>
        </p:spPr>
      </p:pic>
      <p:sp>
        <p:nvSpPr>
          <p:cNvPr id="318" name="Google Shape;318;g318684ce333_1_84"/>
          <p:cNvSpPr txBox="1"/>
          <p:nvPr/>
        </p:nvSpPr>
        <p:spPr>
          <a:xfrm>
            <a:off x="547225" y="2400875"/>
            <a:ext cx="10201500" cy="6911400"/>
          </a:xfrm>
          <a:prstGeom prst="rect">
            <a:avLst/>
          </a:prstGeom>
          <a:noFill/>
          <a:ln>
            <a:noFill/>
          </a:ln>
        </p:spPr>
        <p:txBody>
          <a:bodyPr spcFirstLastPara="1" wrap="square" lIns="91425" tIns="91425" rIns="91425" bIns="91425" anchor="t" anchorCtr="0">
            <a:noAutofit/>
          </a:bodyPr>
          <a:lstStyle/>
          <a:p>
            <a:pPr marL="457200" lvl="0" indent="-355600" algn="just" rtl="0">
              <a:lnSpc>
                <a:spcPct val="115000"/>
              </a:lnSpc>
              <a:spcBef>
                <a:spcPts val="600"/>
              </a:spcBef>
              <a:spcAft>
                <a:spcPts val="0"/>
              </a:spcAft>
              <a:buClr>
                <a:schemeClr val="dk1"/>
              </a:buClr>
              <a:buSzPts val="2000"/>
              <a:buChar char="●"/>
            </a:pPr>
            <a:r>
              <a:rPr lang="es-CL" sz="2000" i="1">
                <a:solidFill>
                  <a:schemeClr val="dk1"/>
                </a:solidFill>
              </a:rPr>
              <a:t>Bootstrap:</a:t>
            </a:r>
            <a:endParaRPr sz="2000" i="1">
              <a:solidFill>
                <a:schemeClr val="dk1"/>
              </a:solidFill>
            </a:endParaRPr>
          </a:p>
          <a:p>
            <a:pPr marL="914400" lvl="1" indent="-355600" algn="just" rtl="0">
              <a:lnSpc>
                <a:spcPct val="115000"/>
              </a:lnSpc>
              <a:spcBef>
                <a:spcPts val="0"/>
              </a:spcBef>
              <a:spcAft>
                <a:spcPts val="0"/>
              </a:spcAft>
              <a:buClr>
                <a:schemeClr val="dk1"/>
              </a:buClr>
              <a:buSzPts val="2000"/>
              <a:buChar char="○"/>
            </a:pPr>
            <a:r>
              <a:rPr lang="es-CL" sz="2000" i="1">
                <a:solidFill>
                  <a:schemeClr val="dk1"/>
                </a:solidFill>
              </a:rPr>
              <a:t>Utilizado para diseñar una interfaz de usuario responsiva y atractiva.</a:t>
            </a:r>
            <a:endParaRPr sz="2000" i="1">
              <a:solidFill>
                <a:schemeClr val="dk1"/>
              </a:solidFill>
            </a:endParaRPr>
          </a:p>
          <a:p>
            <a:pPr marL="457200" lvl="0" indent="-355600" algn="just" rtl="0">
              <a:lnSpc>
                <a:spcPct val="115000"/>
              </a:lnSpc>
              <a:spcBef>
                <a:spcPts val="0"/>
              </a:spcBef>
              <a:spcAft>
                <a:spcPts val="0"/>
              </a:spcAft>
              <a:buClr>
                <a:schemeClr val="dk1"/>
              </a:buClr>
              <a:buSzPts val="2000"/>
              <a:buChar char="●"/>
            </a:pPr>
            <a:r>
              <a:rPr lang="es-CL" sz="2000" i="1">
                <a:solidFill>
                  <a:schemeClr val="dk1"/>
                </a:solidFill>
              </a:rPr>
              <a:t>jQuery:</a:t>
            </a:r>
            <a:endParaRPr sz="2000" i="1">
              <a:solidFill>
                <a:schemeClr val="dk1"/>
              </a:solidFill>
            </a:endParaRPr>
          </a:p>
          <a:p>
            <a:pPr marL="914400" lvl="1" indent="-355600" algn="just" rtl="0">
              <a:lnSpc>
                <a:spcPct val="115000"/>
              </a:lnSpc>
              <a:spcBef>
                <a:spcPts val="0"/>
              </a:spcBef>
              <a:spcAft>
                <a:spcPts val="0"/>
              </a:spcAft>
              <a:buClr>
                <a:schemeClr val="dk1"/>
              </a:buClr>
              <a:buSzPts val="2000"/>
              <a:buChar char="○"/>
            </a:pPr>
            <a:r>
              <a:rPr lang="es-CL" sz="2000" i="1">
                <a:solidFill>
                  <a:schemeClr val="dk1"/>
                </a:solidFill>
              </a:rPr>
              <a:t>Facilita la manipulación del DOM y la creación de funcionalidades dinámicas en el frontend, como validaciones en tiempo real y efectos interactivos.</a:t>
            </a:r>
            <a:endParaRPr sz="2000" i="1">
              <a:solidFill>
                <a:schemeClr val="dk1"/>
              </a:solidFill>
            </a:endParaRPr>
          </a:p>
          <a:p>
            <a:pPr marL="457200" lvl="0" indent="-355600" algn="just" rtl="0">
              <a:lnSpc>
                <a:spcPct val="115000"/>
              </a:lnSpc>
              <a:spcBef>
                <a:spcPts val="0"/>
              </a:spcBef>
              <a:spcAft>
                <a:spcPts val="0"/>
              </a:spcAft>
              <a:buClr>
                <a:schemeClr val="dk1"/>
              </a:buClr>
              <a:buSzPts val="2000"/>
              <a:buChar char="●"/>
            </a:pPr>
            <a:r>
              <a:rPr lang="es-CL" sz="2000" i="1">
                <a:solidFill>
                  <a:schemeClr val="dk1"/>
                </a:solidFill>
              </a:rPr>
              <a:t>PHP:</a:t>
            </a:r>
            <a:endParaRPr sz="2000" i="1">
              <a:solidFill>
                <a:schemeClr val="dk1"/>
              </a:solidFill>
            </a:endParaRPr>
          </a:p>
          <a:p>
            <a:pPr marL="914400" lvl="1" indent="-355600" algn="just" rtl="0">
              <a:lnSpc>
                <a:spcPct val="115000"/>
              </a:lnSpc>
              <a:spcBef>
                <a:spcPts val="0"/>
              </a:spcBef>
              <a:spcAft>
                <a:spcPts val="0"/>
              </a:spcAft>
              <a:buClr>
                <a:schemeClr val="dk1"/>
              </a:buClr>
              <a:buSzPts val="2000"/>
              <a:buChar char="○"/>
            </a:pPr>
            <a:r>
              <a:rPr lang="es-CL" sz="2000" i="1">
                <a:solidFill>
                  <a:schemeClr val="dk1"/>
                </a:solidFill>
              </a:rPr>
              <a:t>Lenguaje de programación principal para el desarrollo del backend, implementando la lógica del negocio y manejando las solicitudes desde el frontend.</a:t>
            </a:r>
            <a:endParaRPr sz="2000" i="1">
              <a:solidFill>
                <a:schemeClr val="dk1"/>
              </a:solidFill>
            </a:endParaRPr>
          </a:p>
          <a:p>
            <a:pPr marL="457200" lvl="0" indent="-355600" algn="just" rtl="0">
              <a:lnSpc>
                <a:spcPct val="115000"/>
              </a:lnSpc>
              <a:spcBef>
                <a:spcPts val="0"/>
              </a:spcBef>
              <a:spcAft>
                <a:spcPts val="0"/>
              </a:spcAft>
              <a:buClr>
                <a:schemeClr val="dk1"/>
              </a:buClr>
              <a:buSzPts val="2000"/>
              <a:buChar char="●"/>
            </a:pPr>
            <a:r>
              <a:rPr lang="es-CL" sz="2000" i="1">
                <a:solidFill>
                  <a:schemeClr val="dk1"/>
                </a:solidFill>
              </a:rPr>
              <a:t>Laravel:</a:t>
            </a:r>
            <a:endParaRPr sz="2000" i="1">
              <a:solidFill>
                <a:schemeClr val="dk1"/>
              </a:solidFill>
            </a:endParaRPr>
          </a:p>
          <a:p>
            <a:pPr marL="914400" lvl="1" indent="-355600" algn="just" rtl="0">
              <a:lnSpc>
                <a:spcPct val="115000"/>
              </a:lnSpc>
              <a:spcBef>
                <a:spcPts val="0"/>
              </a:spcBef>
              <a:spcAft>
                <a:spcPts val="0"/>
              </a:spcAft>
              <a:buClr>
                <a:schemeClr val="dk1"/>
              </a:buClr>
              <a:buSzPts val="2000"/>
              <a:buChar char="○"/>
            </a:pPr>
            <a:r>
              <a:rPr lang="es-CL" sz="2000" i="1">
                <a:solidFill>
                  <a:schemeClr val="dk1"/>
                </a:solidFill>
              </a:rPr>
              <a:t>Framework de PHP empleado para estructurar el backend, agilizar el desarrollo con herramientas integradas y mantener el código organizado y seguro.</a:t>
            </a:r>
            <a:endParaRPr sz="2000" i="1">
              <a:solidFill>
                <a:schemeClr val="dk1"/>
              </a:solidFill>
            </a:endParaRPr>
          </a:p>
          <a:p>
            <a:pPr marL="457200" lvl="0" indent="-355600" algn="just" rtl="0">
              <a:lnSpc>
                <a:spcPct val="115000"/>
              </a:lnSpc>
              <a:spcBef>
                <a:spcPts val="0"/>
              </a:spcBef>
              <a:spcAft>
                <a:spcPts val="0"/>
              </a:spcAft>
              <a:buClr>
                <a:schemeClr val="dk1"/>
              </a:buClr>
              <a:buSzPts val="2000"/>
              <a:buChar char="●"/>
            </a:pPr>
            <a:r>
              <a:rPr lang="es-CL" sz="2000" i="1">
                <a:solidFill>
                  <a:schemeClr val="dk1"/>
                </a:solidFill>
              </a:rPr>
              <a:t>MySQL:</a:t>
            </a:r>
            <a:endParaRPr sz="2000" i="1">
              <a:solidFill>
                <a:schemeClr val="dk1"/>
              </a:solidFill>
            </a:endParaRPr>
          </a:p>
          <a:p>
            <a:pPr marL="914400" lvl="1" indent="-355600" algn="just" rtl="0">
              <a:lnSpc>
                <a:spcPct val="115000"/>
              </a:lnSpc>
              <a:spcBef>
                <a:spcPts val="0"/>
              </a:spcBef>
              <a:spcAft>
                <a:spcPts val="0"/>
              </a:spcAft>
              <a:buClr>
                <a:schemeClr val="dk1"/>
              </a:buClr>
              <a:buSzPts val="2000"/>
              <a:buChar char="○"/>
            </a:pPr>
            <a:r>
              <a:rPr lang="es-CL" sz="2000" i="1">
                <a:solidFill>
                  <a:schemeClr val="dk1"/>
                </a:solidFill>
              </a:rPr>
              <a:t>Sistema de gestión de bases de datos utilizado para almacenar y administrar los datos del sistema, como inventarios, ventas y usuarios.</a:t>
            </a:r>
            <a:endParaRPr sz="2000" i="1">
              <a:solidFill>
                <a:schemeClr val="dk1"/>
              </a:solidFill>
            </a:endParaRPr>
          </a:p>
          <a:p>
            <a:pPr marL="457200" lvl="0" indent="-355600" algn="just" rtl="0">
              <a:lnSpc>
                <a:spcPct val="115000"/>
              </a:lnSpc>
              <a:spcBef>
                <a:spcPts val="0"/>
              </a:spcBef>
              <a:spcAft>
                <a:spcPts val="0"/>
              </a:spcAft>
              <a:buClr>
                <a:schemeClr val="dk1"/>
              </a:buClr>
              <a:buSzPts val="2000"/>
              <a:buChar char="●"/>
            </a:pPr>
            <a:r>
              <a:rPr lang="es-CL" sz="2000" i="1">
                <a:solidFill>
                  <a:schemeClr val="dk1"/>
                </a:solidFill>
              </a:rPr>
              <a:t>GitHub:</a:t>
            </a:r>
            <a:endParaRPr sz="2000" i="1">
              <a:solidFill>
                <a:schemeClr val="dk1"/>
              </a:solidFill>
            </a:endParaRPr>
          </a:p>
          <a:p>
            <a:pPr marL="914400" lvl="1" indent="-355600" algn="just" rtl="0">
              <a:lnSpc>
                <a:spcPct val="115000"/>
              </a:lnSpc>
              <a:spcBef>
                <a:spcPts val="0"/>
              </a:spcBef>
              <a:spcAft>
                <a:spcPts val="0"/>
              </a:spcAft>
              <a:buClr>
                <a:schemeClr val="dk1"/>
              </a:buClr>
              <a:buSzPts val="2000"/>
              <a:buChar char="○"/>
            </a:pPr>
            <a:r>
              <a:rPr lang="es-CL" sz="2000" i="1">
                <a:solidFill>
                  <a:schemeClr val="dk1"/>
                </a:solidFill>
              </a:rPr>
              <a:t>Herramienta de control de versiones utilizada para colaborar en el desarrollo del proyecto, permitiendo la gestión de cambios y el trabajo en equipo.</a:t>
            </a:r>
            <a:endParaRPr sz="2000" i="1">
              <a:solidFill>
                <a:schemeClr val="dk1"/>
              </a:solidFill>
            </a:endParaRPr>
          </a:p>
          <a:p>
            <a:pPr marL="457200" lvl="0" indent="-355600" algn="just" rtl="0">
              <a:lnSpc>
                <a:spcPct val="115000"/>
              </a:lnSpc>
              <a:spcBef>
                <a:spcPts val="0"/>
              </a:spcBef>
              <a:spcAft>
                <a:spcPts val="0"/>
              </a:spcAft>
              <a:buClr>
                <a:schemeClr val="dk1"/>
              </a:buClr>
              <a:buSzPts val="2000"/>
              <a:buChar char="●"/>
            </a:pPr>
            <a:r>
              <a:rPr lang="es-CL" sz="2000" i="1">
                <a:solidFill>
                  <a:schemeClr val="dk1"/>
                </a:solidFill>
              </a:rPr>
              <a:t>Apache:</a:t>
            </a:r>
            <a:endParaRPr sz="2000" i="1">
              <a:solidFill>
                <a:schemeClr val="dk1"/>
              </a:solidFill>
            </a:endParaRPr>
          </a:p>
          <a:p>
            <a:pPr marL="914400" lvl="1" indent="-355600" algn="just" rtl="0">
              <a:lnSpc>
                <a:spcPct val="115000"/>
              </a:lnSpc>
              <a:spcBef>
                <a:spcPts val="0"/>
              </a:spcBef>
              <a:spcAft>
                <a:spcPts val="0"/>
              </a:spcAft>
              <a:buClr>
                <a:schemeClr val="dk1"/>
              </a:buClr>
              <a:buSzPts val="2000"/>
              <a:buChar char="○"/>
            </a:pPr>
            <a:r>
              <a:rPr lang="es-CL" sz="2000" i="1">
                <a:solidFill>
                  <a:schemeClr val="dk1"/>
                </a:solidFill>
              </a:rPr>
              <a:t>Servidor web que aloja el sistema y procesa las solicitudes HTTP, facilitando la comunicación entre el frontend y el backend.</a:t>
            </a:r>
            <a:endParaRPr sz="2000" i="1">
              <a:solidFill>
                <a:schemeClr val="dk1"/>
              </a:solidFill>
            </a:endParaRPr>
          </a:p>
          <a:p>
            <a:pPr marL="0" lvl="0" indent="0" algn="l" rtl="0">
              <a:spcBef>
                <a:spcPts val="1500"/>
              </a:spcBef>
              <a:spcAft>
                <a:spcPts val="0"/>
              </a:spcAft>
              <a:buNone/>
            </a:pPr>
            <a:endParaRPr sz="18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318684ce333_1_99"/>
          <p:cNvSpPr txBox="1"/>
          <p:nvPr/>
        </p:nvSpPr>
        <p:spPr>
          <a:xfrm>
            <a:off x="1770750" y="3596500"/>
            <a:ext cx="158397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4000" b="1" i="1">
                <a:solidFill>
                  <a:schemeClr val="dk1"/>
                </a:solidFill>
              </a:rPr>
              <a:t>DEMOSTRACIÓN DEL RESULTADO DEL PROYECTO</a:t>
            </a:r>
            <a:endParaRPr sz="2400">
              <a:solidFill>
                <a:srgbClr val="757070"/>
              </a:solidFill>
              <a:latin typeface="Calibri"/>
              <a:ea typeface="Calibri"/>
              <a:cs typeface="Calibri"/>
              <a:sym typeface="Calibri"/>
            </a:endParaRPr>
          </a:p>
        </p:txBody>
      </p:sp>
      <p:pic>
        <p:nvPicPr>
          <p:cNvPr id="325" name="Google Shape;325;g318684ce333_1_99"/>
          <p:cNvPicPr preferRelativeResize="0"/>
          <p:nvPr/>
        </p:nvPicPr>
        <p:blipFill>
          <a:blip r:embed="rId3">
            <a:alphaModFix/>
          </a:blip>
          <a:stretch>
            <a:fillRect/>
          </a:stretch>
        </p:blipFill>
        <p:spPr>
          <a:xfrm>
            <a:off x="6125225" y="4687750"/>
            <a:ext cx="7130750" cy="4872426"/>
          </a:xfrm>
          <a:prstGeom prst="rect">
            <a:avLst/>
          </a:prstGeom>
          <a:noFill/>
          <a:ln>
            <a:noFill/>
          </a:ln>
        </p:spPr>
      </p:pic>
      <p:sp>
        <p:nvSpPr>
          <p:cNvPr id="326" name="Google Shape;326;g318684ce333_1_99"/>
          <p:cNvSpPr txBox="1"/>
          <p:nvPr/>
        </p:nvSpPr>
        <p:spPr>
          <a:xfrm>
            <a:off x="150400" y="995475"/>
            <a:ext cx="4629600" cy="8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s-CL" sz="5500" b="1" i="1" u="sng">
                <a:solidFill>
                  <a:schemeClr val="dk1"/>
                </a:solidFill>
              </a:rPr>
              <a:t>2CL1CO</a:t>
            </a:r>
            <a:endParaRPr sz="18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31af042e486_0_0"/>
          <p:cNvSpPr txBox="1">
            <a:spLocks noGrp="1"/>
          </p:cNvSpPr>
          <p:nvPr>
            <p:ph type="body" idx="1"/>
          </p:nvPr>
        </p:nvSpPr>
        <p:spPr>
          <a:xfrm>
            <a:off x="207115" y="1106486"/>
            <a:ext cx="4343400" cy="846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s-CL" sz="5500" i="1" u="sng"/>
              <a:t>2CL1CO</a:t>
            </a:r>
            <a:endParaRPr sz="5500" i="1" u="sng"/>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31af042e486_0_0"/>
          <p:cNvSpPr txBox="1">
            <a:spLocks noGrp="1"/>
          </p:cNvSpPr>
          <p:nvPr>
            <p:ph type="body" idx="1"/>
          </p:nvPr>
        </p:nvSpPr>
        <p:spPr>
          <a:xfrm>
            <a:off x="207115" y="1106486"/>
            <a:ext cx="4343400" cy="846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s-CL" sz="5500" i="1" u="sng"/>
              <a:t>2CL1CO</a:t>
            </a:r>
            <a:endParaRPr sz="5500" i="1" u="sng"/>
          </a:p>
        </p:txBody>
      </p:sp>
    </p:spTree>
    <p:extLst>
      <p:ext uri="{BB962C8B-B14F-4D97-AF65-F5344CB8AC3E}">
        <p14:creationId xmlns:p14="http://schemas.microsoft.com/office/powerpoint/2010/main" val="919311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318684ce333_1_107"/>
          <p:cNvSpPr txBox="1">
            <a:spLocks noGrp="1"/>
          </p:cNvSpPr>
          <p:nvPr>
            <p:ph type="title"/>
          </p:nvPr>
        </p:nvSpPr>
        <p:spPr>
          <a:xfrm>
            <a:off x="1321990" y="8235994"/>
            <a:ext cx="6048300" cy="831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s-CL"/>
              <a:t>Conclusión</a:t>
            </a:r>
            <a:endParaRPr/>
          </a:p>
        </p:txBody>
      </p:sp>
      <p:pic>
        <p:nvPicPr>
          <p:cNvPr id="339" name="Google Shape;339;g318684ce333_1_107"/>
          <p:cNvPicPr preferRelativeResize="0"/>
          <p:nvPr/>
        </p:nvPicPr>
        <p:blipFill>
          <a:blip r:embed="rId3">
            <a:alphaModFix/>
          </a:blip>
          <a:stretch>
            <a:fillRect/>
          </a:stretch>
        </p:blipFill>
        <p:spPr>
          <a:xfrm>
            <a:off x="8070225" y="7890375"/>
            <a:ext cx="8052150" cy="2380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g318684ce333_1_116"/>
          <p:cNvSpPr txBox="1">
            <a:spLocks noGrp="1"/>
          </p:cNvSpPr>
          <p:nvPr>
            <p:ph type="body" idx="1"/>
          </p:nvPr>
        </p:nvSpPr>
        <p:spPr>
          <a:xfrm>
            <a:off x="127615" y="1126136"/>
            <a:ext cx="4343400" cy="738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s-CL" i="1" u="sng"/>
              <a:t>Conclusión</a:t>
            </a:r>
            <a:endParaRPr i="1" u="sng"/>
          </a:p>
        </p:txBody>
      </p:sp>
      <p:sp>
        <p:nvSpPr>
          <p:cNvPr id="346" name="Google Shape;346;g318684ce333_1_116"/>
          <p:cNvSpPr txBox="1"/>
          <p:nvPr/>
        </p:nvSpPr>
        <p:spPr>
          <a:xfrm>
            <a:off x="561400" y="2566225"/>
            <a:ext cx="17297100" cy="7308000"/>
          </a:xfrm>
          <a:prstGeom prst="rect">
            <a:avLst/>
          </a:prstGeom>
          <a:noFill/>
          <a:ln>
            <a:noFill/>
          </a:ln>
        </p:spPr>
        <p:txBody>
          <a:bodyPr spcFirstLastPara="1" wrap="square" lIns="91425" tIns="91425" rIns="91425" bIns="91425" anchor="t" anchorCtr="0">
            <a:noAutofit/>
          </a:bodyPr>
          <a:lstStyle/>
          <a:p>
            <a:pPr marL="457200" lvl="0" indent="-361950" algn="just" rtl="0">
              <a:lnSpc>
                <a:spcPct val="115000"/>
              </a:lnSpc>
              <a:spcBef>
                <a:spcPts val="600"/>
              </a:spcBef>
              <a:spcAft>
                <a:spcPts val="0"/>
              </a:spcAft>
              <a:buClr>
                <a:schemeClr val="dk1"/>
              </a:buClr>
              <a:buSzPts val="2100"/>
              <a:buChar char="●"/>
            </a:pPr>
            <a:r>
              <a:rPr lang="es-CL" sz="2100" i="1">
                <a:solidFill>
                  <a:schemeClr val="dk1"/>
                </a:solidFill>
              </a:rPr>
              <a:t>Este proyecto nos permitió fortalecer nuestras habilidades técnicas en desarrollo de software, gestión de proyectos y metodologías ágiles, cumpliendo con los objetivos trazados desde la planificación inicial.</a:t>
            </a:r>
            <a:endParaRPr sz="2100" i="1">
              <a:solidFill>
                <a:schemeClr val="dk1"/>
              </a:solidFill>
            </a:endParaRPr>
          </a:p>
          <a:p>
            <a:pPr marL="457200" lvl="0" indent="-361950" algn="just" rtl="0">
              <a:lnSpc>
                <a:spcPct val="115000"/>
              </a:lnSpc>
              <a:spcBef>
                <a:spcPts val="0"/>
              </a:spcBef>
              <a:spcAft>
                <a:spcPts val="0"/>
              </a:spcAft>
              <a:buClr>
                <a:schemeClr val="dk1"/>
              </a:buClr>
              <a:buSzPts val="2100"/>
              <a:buChar char="●"/>
            </a:pPr>
            <a:r>
              <a:rPr lang="es-CL" sz="2100" i="1">
                <a:solidFill>
                  <a:schemeClr val="dk1"/>
                </a:solidFill>
              </a:rPr>
              <a:t>Creamos un sistema web funcional que resuelve problemas reales del cliente, optimizando la gestión de inventario y las ventas, lo que contribuye a la mejora operativa de La Cantina Garrison.</a:t>
            </a:r>
            <a:endParaRPr sz="2100" i="1">
              <a:solidFill>
                <a:schemeClr val="dk1"/>
              </a:solidFill>
            </a:endParaRPr>
          </a:p>
          <a:p>
            <a:pPr marL="457200" lvl="0" indent="-361950" algn="just" rtl="0">
              <a:lnSpc>
                <a:spcPct val="115000"/>
              </a:lnSpc>
              <a:spcBef>
                <a:spcPts val="0"/>
              </a:spcBef>
              <a:spcAft>
                <a:spcPts val="0"/>
              </a:spcAft>
              <a:buClr>
                <a:schemeClr val="dk1"/>
              </a:buClr>
              <a:buSzPts val="2100"/>
              <a:buChar char="●"/>
            </a:pPr>
            <a:r>
              <a:rPr lang="es-CL" sz="2100" i="1">
                <a:solidFill>
                  <a:schemeClr val="dk1"/>
                </a:solidFill>
              </a:rPr>
              <a:t>La colaboración en equipo y la implementación de la metodología ágil SCRUM fueron clave para alcanzar nuestras metas, gestionando efectivamente los tiempos y recursos asignados.</a:t>
            </a:r>
            <a:endParaRPr sz="2100" i="1">
              <a:solidFill>
                <a:schemeClr val="dk1"/>
              </a:solidFill>
            </a:endParaRPr>
          </a:p>
          <a:p>
            <a:pPr marL="457200" lvl="0" indent="-361950" algn="just" rtl="0">
              <a:lnSpc>
                <a:spcPct val="115000"/>
              </a:lnSpc>
              <a:spcBef>
                <a:spcPts val="0"/>
              </a:spcBef>
              <a:spcAft>
                <a:spcPts val="0"/>
              </a:spcAft>
              <a:buClr>
                <a:schemeClr val="dk1"/>
              </a:buClr>
              <a:buSzPts val="2100"/>
              <a:buChar char="●"/>
            </a:pPr>
            <a:r>
              <a:rPr lang="es-CL" sz="2100" i="1">
                <a:solidFill>
                  <a:schemeClr val="dk1"/>
                </a:solidFill>
              </a:rPr>
              <a:t>Este proyecto refleja nuestro cumplimiento con el perfil de egreso de un estudiante de Ingeniería en Informática del DUOC UC, destacando competencias como:</a:t>
            </a:r>
            <a:endParaRPr sz="2100" i="1">
              <a:solidFill>
                <a:schemeClr val="dk1"/>
              </a:solidFill>
            </a:endParaRPr>
          </a:p>
          <a:p>
            <a:pPr marL="914400" lvl="1" indent="-361950" algn="just" rtl="0">
              <a:lnSpc>
                <a:spcPct val="115000"/>
              </a:lnSpc>
              <a:spcBef>
                <a:spcPts val="0"/>
              </a:spcBef>
              <a:spcAft>
                <a:spcPts val="0"/>
              </a:spcAft>
              <a:buClr>
                <a:schemeClr val="dk1"/>
              </a:buClr>
              <a:buSzPts val="2100"/>
              <a:buChar char="○"/>
            </a:pPr>
            <a:r>
              <a:rPr lang="es-CL" sz="2100" i="1">
                <a:solidFill>
                  <a:schemeClr val="dk1"/>
                </a:solidFill>
              </a:rPr>
              <a:t>Diseño, desarrollo e implementación de soluciones informáticas.</a:t>
            </a:r>
            <a:endParaRPr sz="2100" i="1">
              <a:solidFill>
                <a:schemeClr val="dk1"/>
              </a:solidFill>
            </a:endParaRPr>
          </a:p>
          <a:p>
            <a:pPr marL="914400" lvl="1" indent="-361950" algn="just" rtl="0">
              <a:lnSpc>
                <a:spcPct val="115000"/>
              </a:lnSpc>
              <a:spcBef>
                <a:spcPts val="0"/>
              </a:spcBef>
              <a:spcAft>
                <a:spcPts val="0"/>
              </a:spcAft>
              <a:buClr>
                <a:schemeClr val="dk1"/>
              </a:buClr>
              <a:buSzPts val="2100"/>
              <a:buChar char="○"/>
            </a:pPr>
            <a:r>
              <a:rPr lang="es-CL" sz="2100" i="1">
                <a:solidFill>
                  <a:schemeClr val="dk1"/>
                </a:solidFill>
              </a:rPr>
              <a:t>Trabajo en equipo y comunicación efectiva.</a:t>
            </a:r>
            <a:endParaRPr sz="2100" i="1">
              <a:solidFill>
                <a:schemeClr val="dk1"/>
              </a:solidFill>
            </a:endParaRPr>
          </a:p>
          <a:p>
            <a:pPr marL="914400" lvl="1" indent="-361950" algn="just" rtl="0">
              <a:lnSpc>
                <a:spcPct val="115000"/>
              </a:lnSpc>
              <a:spcBef>
                <a:spcPts val="0"/>
              </a:spcBef>
              <a:spcAft>
                <a:spcPts val="0"/>
              </a:spcAft>
              <a:buClr>
                <a:schemeClr val="dk1"/>
              </a:buClr>
              <a:buSzPts val="2100"/>
              <a:buChar char="○"/>
            </a:pPr>
            <a:r>
              <a:rPr lang="es-CL" sz="2100" i="1">
                <a:solidFill>
                  <a:schemeClr val="dk1"/>
                </a:solidFill>
              </a:rPr>
              <a:t>Capacidad de aplicar buenas prácticas y tecnologías modernas en un entorno profesional.</a:t>
            </a:r>
            <a:endParaRPr sz="2100" i="1">
              <a:solidFill>
                <a:schemeClr val="dk1"/>
              </a:solidFill>
            </a:endParaRPr>
          </a:p>
          <a:p>
            <a:pPr marL="457200" lvl="0" indent="-361950" algn="just" rtl="0">
              <a:lnSpc>
                <a:spcPct val="115000"/>
              </a:lnSpc>
              <a:spcBef>
                <a:spcPts val="0"/>
              </a:spcBef>
              <a:spcAft>
                <a:spcPts val="0"/>
              </a:spcAft>
              <a:buClr>
                <a:schemeClr val="dk1"/>
              </a:buClr>
              <a:buSzPts val="2100"/>
              <a:buChar char="●"/>
            </a:pPr>
            <a:r>
              <a:rPr lang="es-CL" sz="2100" i="1">
                <a:solidFill>
                  <a:schemeClr val="dk1"/>
                </a:solidFill>
              </a:rPr>
              <a:t>Futuro Profesional:</a:t>
            </a:r>
            <a:endParaRPr sz="2100" i="1">
              <a:solidFill>
                <a:schemeClr val="dk1"/>
              </a:solidFill>
            </a:endParaRPr>
          </a:p>
          <a:p>
            <a:pPr marL="914400" lvl="1" indent="-361950" algn="just" rtl="0">
              <a:lnSpc>
                <a:spcPct val="115000"/>
              </a:lnSpc>
              <a:spcBef>
                <a:spcPts val="0"/>
              </a:spcBef>
              <a:spcAft>
                <a:spcPts val="0"/>
              </a:spcAft>
              <a:buClr>
                <a:schemeClr val="dk1"/>
              </a:buClr>
              <a:buSzPts val="2100"/>
              <a:buChar char="○"/>
            </a:pPr>
            <a:r>
              <a:rPr lang="es-CL" sz="2100" i="1">
                <a:solidFill>
                  <a:schemeClr val="dk1"/>
                </a:solidFill>
              </a:rPr>
              <a:t>Cada uno de nosotros aspira a trabajar en una empresa del sector TI, donde podamos aplicar las habilidades adquiridas durante nuestra formación en el DUOC UC.</a:t>
            </a:r>
            <a:endParaRPr sz="2100" i="1">
              <a:solidFill>
                <a:schemeClr val="dk1"/>
              </a:solidFill>
            </a:endParaRPr>
          </a:p>
          <a:p>
            <a:pPr marL="914400" lvl="1" indent="-361950" algn="just" rtl="0">
              <a:lnSpc>
                <a:spcPct val="115000"/>
              </a:lnSpc>
              <a:spcBef>
                <a:spcPts val="0"/>
              </a:spcBef>
              <a:spcAft>
                <a:spcPts val="0"/>
              </a:spcAft>
              <a:buClr>
                <a:schemeClr val="dk1"/>
              </a:buClr>
              <a:buSzPts val="2100"/>
              <a:buChar char="○"/>
            </a:pPr>
            <a:r>
              <a:rPr lang="es-CL" sz="2100" i="1">
                <a:solidFill>
                  <a:schemeClr val="dk1"/>
                </a:solidFill>
              </a:rPr>
              <a:t>En roles como desarrolladores, gestores de proyectos o especialistas en tecnología, tenemos la confianza de que podemos aportar soluciones innovadoras a problemas reales.</a:t>
            </a:r>
            <a:endParaRPr sz="2100" i="1">
              <a:solidFill>
                <a:schemeClr val="dk1"/>
              </a:solidFill>
            </a:endParaRPr>
          </a:p>
          <a:p>
            <a:pPr marL="0" lvl="0" indent="0" algn="just" rtl="0">
              <a:lnSpc>
                <a:spcPct val="115000"/>
              </a:lnSpc>
              <a:spcBef>
                <a:spcPts val="2100"/>
              </a:spcBef>
              <a:spcAft>
                <a:spcPts val="0"/>
              </a:spcAft>
              <a:buNone/>
            </a:pPr>
            <a:r>
              <a:rPr lang="es-CL" sz="2100" i="1">
                <a:solidFill>
                  <a:schemeClr val="dk1"/>
                </a:solidFill>
              </a:rPr>
              <a:t>A pesar de los desafíos técnicos, las limitaciones de tiempo y los compromisos externos, logramos desarrollar un sistema funcional que cumple con los objetivos del cliente, demostrando nuestra capacidad para adaptarnos y superar obstáculos como futuros ingenieros informáticos.</a:t>
            </a:r>
            <a:endParaRPr sz="2900" i="1">
              <a:solidFill>
                <a:schemeClr val="dk1"/>
              </a:solidFill>
            </a:endParaRPr>
          </a:p>
          <a:p>
            <a:pPr marL="0" lvl="0" indent="0" algn="l" rtl="0">
              <a:spcBef>
                <a:spcPts val="1200"/>
              </a:spcBef>
              <a:spcAft>
                <a:spcPts val="0"/>
              </a:spcAft>
              <a:buNone/>
            </a:pPr>
            <a:endParaRPr sz="1800">
              <a:latin typeface="Calibri"/>
              <a:ea typeface="Calibri"/>
              <a:cs typeface="Calibri"/>
              <a:sym typeface="Calibri"/>
            </a:endParaRPr>
          </a:p>
        </p:txBody>
      </p:sp>
      <p:pic>
        <p:nvPicPr>
          <p:cNvPr id="347" name="Google Shape;347;g318684ce333_1_116"/>
          <p:cNvPicPr preferRelativeResize="0"/>
          <p:nvPr/>
        </p:nvPicPr>
        <p:blipFill>
          <a:blip r:embed="rId3">
            <a:alphaModFix/>
          </a:blip>
          <a:stretch>
            <a:fillRect/>
          </a:stretch>
        </p:blipFill>
        <p:spPr>
          <a:xfrm>
            <a:off x="11600829" y="168925"/>
            <a:ext cx="7745724" cy="2261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
          <p:cNvSpPr txBox="1">
            <a:spLocks noGrp="1"/>
          </p:cNvSpPr>
          <p:nvPr>
            <p:ph type="body" idx="1"/>
          </p:nvPr>
        </p:nvSpPr>
        <p:spPr>
          <a:xfrm>
            <a:off x="78015" y="960811"/>
            <a:ext cx="4343400" cy="846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s-CL" sz="5500" i="1" u="sng"/>
              <a:t>Índice</a:t>
            </a:r>
            <a:endParaRPr sz="5500" i="1" u="sng"/>
          </a:p>
        </p:txBody>
      </p:sp>
      <p:sp>
        <p:nvSpPr>
          <p:cNvPr id="206" name="Google Shape;206;p2"/>
          <p:cNvSpPr/>
          <p:nvPr/>
        </p:nvSpPr>
        <p:spPr>
          <a:xfrm>
            <a:off x="287550" y="2500075"/>
            <a:ext cx="5748900" cy="487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s-CL" sz="2000" b="1" i="1">
                <a:solidFill>
                  <a:schemeClr val="dk1"/>
                </a:solidFill>
              </a:rPr>
              <a:t>3. Asignación de roles Introducción</a:t>
            </a:r>
            <a:endParaRPr sz="2000" b="1" i="1">
              <a:solidFill>
                <a:schemeClr val="dk1"/>
              </a:solidFill>
            </a:endParaRPr>
          </a:p>
          <a:p>
            <a:pPr marL="0" lvl="0" indent="0" algn="l" rtl="0">
              <a:lnSpc>
                <a:spcPct val="115000"/>
              </a:lnSpc>
              <a:spcBef>
                <a:spcPts val="1500"/>
              </a:spcBef>
              <a:spcAft>
                <a:spcPts val="0"/>
              </a:spcAft>
              <a:buNone/>
            </a:pPr>
            <a:r>
              <a:rPr lang="es-CL" sz="2000" b="1" i="1">
                <a:solidFill>
                  <a:schemeClr val="dk1"/>
                </a:solidFill>
              </a:rPr>
              <a:t>4. Descripción de la problemática y solución</a:t>
            </a:r>
            <a:endParaRPr sz="2000" b="1" i="1">
              <a:solidFill>
                <a:schemeClr val="dk1"/>
              </a:solidFill>
            </a:endParaRPr>
          </a:p>
          <a:p>
            <a:pPr marL="0" lvl="0" indent="0" algn="l" rtl="0">
              <a:lnSpc>
                <a:spcPct val="115000"/>
              </a:lnSpc>
              <a:spcBef>
                <a:spcPts val="1500"/>
              </a:spcBef>
              <a:spcAft>
                <a:spcPts val="0"/>
              </a:spcAft>
              <a:buNone/>
            </a:pPr>
            <a:r>
              <a:rPr lang="es-CL" sz="2000" b="1" i="1">
                <a:solidFill>
                  <a:schemeClr val="dk1"/>
                </a:solidFill>
              </a:rPr>
              <a:t>6. Objetivos de el proyecto</a:t>
            </a:r>
            <a:endParaRPr sz="2000" b="1" i="1">
              <a:solidFill>
                <a:schemeClr val="dk1"/>
              </a:solidFill>
            </a:endParaRPr>
          </a:p>
          <a:p>
            <a:pPr marL="0" lvl="0" indent="0" algn="l" rtl="0">
              <a:lnSpc>
                <a:spcPct val="115000"/>
              </a:lnSpc>
              <a:spcBef>
                <a:spcPts val="1500"/>
              </a:spcBef>
              <a:spcAft>
                <a:spcPts val="0"/>
              </a:spcAft>
              <a:buNone/>
            </a:pPr>
            <a:r>
              <a:rPr lang="es-CL" sz="2000" b="1" i="1">
                <a:solidFill>
                  <a:schemeClr val="dk1"/>
                </a:solidFill>
              </a:rPr>
              <a:t>8. Metodología</a:t>
            </a:r>
            <a:endParaRPr sz="2000" b="1" i="1">
              <a:solidFill>
                <a:schemeClr val="dk1"/>
              </a:solidFill>
            </a:endParaRPr>
          </a:p>
          <a:p>
            <a:pPr marL="0" lvl="0" indent="0" algn="l" rtl="0">
              <a:lnSpc>
                <a:spcPct val="115000"/>
              </a:lnSpc>
              <a:spcBef>
                <a:spcPts val="1500"/>
              </a:spcBef>
              <a:spcAft>
                <a:spcPts val="0"/>
              </a:spcAft>
              <a:buNone/>
            </a:pPr>
            <a:r>
              <a:rPr lang="es-CL" sz="2000" b="1" i="1">
                <a:solidFill>
                  <a:schemeClr val="dk1"/>
                </a:solidFill>
              </a:rPr>
              <a:t>11. Topología del sistema</a:t>
            </a:r>
            <a:endParaRPr sz="2000" b="1" i="1">
              <a:solidFill>
                <a:schemeClr val="dk1"/>
              </a:solidFill>
            </a:endParaRPr>
          </a:p>
          <a:p>
            <a:pPr marL="0" lvl="0" indent="0" algn="l" rtl="0">
              <a:lnSpc>
                <a:spcPct val="115000"/>
              </a:lnSpc>
              <a:spcBef>
                <a:spcPts val="1500"/>
              </a:spcBef>
              <a:spcAft>
                <a:spcPts val="0"/>
              </a:spcAft>
              <a:buNone/>
            </a:pPr>
            <a:r>
              <a:rPr lang="es-CL" sz="2000" b="1" i="1">
                <a:solidFill>
                  <a:schemeClr val="dk1"/>
                </a:solidFill>
              </a:rPr>
              <a:t>13. Tecnologías utilizadas</a:t>
            </a:r>
            <a:endParaRPr sz="2000" b="1" i="1">
              <a:solidFill>
                <a:schemeClr val="dk1"/>
              </a:solidFill>
            </a:endParaRPr>
          </a:p>
          <a:p>
            <a:pPr marL="0" lvl="0" indent="0" algn="l" rtl="0">
              <a:lnSpc>
                <a:spcPct val="115000"/>
              </a:lnSpc>
              <a:spcBef>
                <a:spcPts val="1500"/>
              </a:spcBef>
              <a:spcAft>
                <a:spcPts val="0"/>
              </a:spcAft>
              <a:buNone/>
            </a:pPr>
            <a:r>
              <a:rPr lang="es-CL" sz="2000" b="1" i="1">
                <a:solidFill>
                  <a:schemeClr val="dk1"/>
                </a:solidFill>
              </a:rPr>
              <a:t>15. Resultados y capturas de pantalla</a:t>
            </a:r>
            <a:endParaRPr sz="2000" b="1" i="1">
              <a:solidFill>
                <a:schemeClr val="dk1"/>
              </a:solidFill>
            </a:endParaRPr>
          </a:p>
          <a:p>
            <a:pPr marL="0" lvl="0" indent="0" algn="l" rtl="0">
              <a:lnSpc>
                <a:spcPct val="115000"/>
              </a:lnSpc>
              <a:spcBef>
                <a:spcPts val="1500"/>
              </a:spcBef>
              <a:spcAft>
                <a:spcPts val="0"/>
              </a:spcAft>
              <a:buNone/>
            </a:pPr>
            <a:r>
              <a:rPr lang="es-CL" sz="2000" b="1" i="1">
                <a:solidFill>
                  <a:schemeClr val="dk1"/>
                </a:solidFill>
              </a:rPr>
              <a:t>16. Conclusión y proyecciones</a:t>
            </a:r>
            <a:endParaRPr sz="2000" b="1" i="1">
              <a:solidFill>
                <a:schemeClr val="dk1"/>
              </a:solidFill>
            </a:endParaRPr>
          </a:p>
          <a:p>
            <a:pPr marL="0" lvl="0" indent="0" algn="ctr" rtl="0">
              <a:spcBef>
                <a:spcPts val="1500"/>
              </a:spcBef>
              <a:spcAft>
                <a:spcPts val="0"/>
              </a:spcAft>
              <a:buNone/>
            </a:pPr>
            <a:endParaRPr>
              <a:latin typeface="Calibri"/>
              <a:ea typeface="Calibri"/>
              <a:cs typeface="Calibri"/>
              <a:sym typeface="Calibri"/>
            </a:endParaRPr>
          </a:p>
        </p:txBody>
      </p:sp>
      <p:pic>
        <p:nvPicPr>
          <p:cNvPr id="207" name="Google Shape;207;p2"/>
          <p:cNvPicPr preferRelativeResize="0"/>
          <p:nvPr/>
        </p:nvPicPr>
        <p:blipFill>
          <a:blip r:embed="rId3">
            <a:alphaModFix/>
          </a:blip>
          <a:stretch>
            <a:fillRect/>
          </a:stretch>
        </p:blipFill>
        <p:spPr>
          <a:xfrm>
            <a:off x="7577700" y="2119950"/>
            <a:ext cx="6134125" cy="6134125"/>
          </a:xfrm>
          <a:prstGeom prst="rect">
            <a:avLst/>
          </a:prstGeom>
          <a:noFill/>
          <a:ln>
            <a:noFill/>
          </a:ln>
        </p:spPr>
      </p:pic>
      <p:pic>
        <p:nvPicPr>
          <p:cNvPr id="208" name="Google Shape;208;p2"/>
          <p:cNvPicPr preferRelativeResize="0"/>
          <p:nvPr/>
        </p:nvPicPr>
        <p:blipFill>
          <a:blip r:embed="rId4">
            <a:alphaModFix/>
          </a:blip>
          <a:stretch>
            <a:fillRect/>
          </a:stretch>
        </p:blipFill>
        <p:spPr>
          <a:xfrm>
            <a:off x="13711825" y="3075350"/>
            <a:ext cx="5656275" cy="3864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1"/>
          <p:cNvSpPr txBox="1">
            <a:spLocks noGrp="1"/>
          </p:cNvSpPr>
          <p:nvPr>
            <p:ph type="body" idx="1"/>
          </p:nvPr>
        </p:nvSpPr>
        <p:spPr>
          <a:xfrm>
            <a:off x="5138402" y="7307097"/>
            <a:ext cx="10649100" cy="8619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Clr>
                <a:schemeClr val="dk1"/>
              </a:buClr>
              <a:buFont typeface="Arial"/>
              <a:buNone/>
            </a:pPr>
            <a:r>
              <a:rPr lang="es-CL" sz="5600" i="1">
                <a:solidFill>
                  <a:schemeClr val="lt1"/>
                </a:solidFill>
              </a:rPr>
              <a:t>¿Dudas o comentarios?</a:t>
            </a:r>
            <a:endParaRPr sz="7600" i="1">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body" idx="1"/>
          </p:nvPr>
        </p:nvSpPr>
        <p:spPr>
          <a:xfrm>
            <a:off x="91790" y="1059986"/>
            <a:ext cx="4343400" cy="846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5500" i="1" u="sng"/>
              <a:t>2CL1CO</a:t>
            </a:r>
            <a:endParaRPr sz="5500" i="1" u="sng"/>
          </a:p>
        </p:txBody>
      </p:sp>
      <p:sp>
        <p:nvSpPr>
          <p:cNvPr id="214" name="Google Shape;214;p3"/>
          <p:cNvSpPr txBox="1"/>
          <p:nvPr/>
        </p:nvSpPr>
        <p:spPr>
          <a:xfrm>
            <a:off x="8054545" y="3388396"/>
            <a:ext cx="10936500" cy="1790700"/>
          </a:xfrm>
          <a:prstGeom prst="rect">
            <a:avLst/>
          </a:prstGeom>
          <a:noFill/>
          <a:ln>
            <a:noFill/>
          </a:ln>
        </p:spPr>
        <p:txBody>
          <a:bodyPr spcFirstLastPara="1" wrap="square" lIns="0" tIns="12050" rIns="0" bIns="0" anchor="t" anchorCtr="0">
            <a:spAutoFit/>
          </a:bodyPr>
          <a:lstStyle/>
          <a:p>
            <a:pPr marL="0" lvl="0" indent="0" algn="just" rtl="0">
              <a:lnSpc>
                <a:spcPct val="90000"/>
              </a:lnSpc>
              <a:spcBef>
                <a:spcPts val="910"/>
              </a:spcBef>
              <a:spcAft>
                <a:spcPts val="0"/>
              </a:spcAft>
              <a:buNone/>
            </a:pPr>
            <a:r>
              <a:rPr lang="es-CL" sz="1700" i="1">
                <a:solidFill>
                  <a:schemeClr val="dk1"/>
                </a:solidFill>
              </a:rPr>
              <a:t>Analista de Requerimientos y Pruebas</a:t>
            </a:r>
            <a:endParaRPr sz="1700" i="1">
              <a:solidFill>
                <a:schemeClr val="dk1"/>
              </a:solidFill>
            </a:endParaRPr>
          </a:p>
          <a:p>
            <a:pPr marL="914400" lvl="0" indent="-336550" algn="just" rtl="0">
              <a:lnSpc>
                <a:spcPct val="90000"/>
              </a:lnSpc>
              <a:spcBef>
                <a:spcPts val="300"/>
              </a:spcBef>
              <a:spcAft>
                <a:spcPts val="0"/>
              </a:spcAft>
              <a:buClr>
                <a:schemeClr val="dk1"/>
              </a:buClr>
              <a:buSzPts val="1700"/>
              <a:buChar char="●"/>
            </a:pPr>
            <a:r>
              <a:rPr lang="es-CL" sz="1700" i="1">
                <a:solidFill>
                  <a:schemeClr val="dk1"/>
                </a:solidFill>
              </a:rPr>
              <a:t>Responsable de la recolección de requerimientos del cliente y la documentación técnica. También lidera la ejecución de pruebas para asegurar que la página cumpla con los requisitos También mantiene la comunicación con el cliente para la retroalimentación y ajustes necesarios.</a:t>
            </a:r>
            <a:endParaRPr sz="1700" i="1">
              <a:solidFill>
                <a:schemeClr val="dk1"/>
              </a:solidFill>
            </a:endParaRPr>
          </a:p>
          <a:p>
            <a:pPr marL="914400" lvl="0" indent="-336550" algn="just" rtl="0">
              <a:lnSpc>
                <a:spcPct val="90000"/>
              </a:lnSpc>
              <a:spcBef>
                <a:spcPts val="0"/>
              </a:spcBef>
              <a:spcAft>
                <a:spcPts val="0"/>
              </a:spcAft>
              <a:buClr>
                <a:schemeClr val="dk1"/>
              </a:buClr>
              <a:buSzPts val="1700"/>
              <a:buChar char="●"/>
            </a:pPr>
            <a:r>
              <a:rPr lang="es-CL" sz="1700" i="1">
                <a:solidFill>
                  <a:schemeClr val="dk1"/>
                </a:solidFill>
              </a:rPr>
              <a:t>supervisó los sprints bajo la metodología Scrum.</a:t>
            </a:r>
            <a:endParaRPr sz="1700" i="1">
              <a:solidFill>
                <a:schemeClr val="dk1"/>
              </a:solidFill>
            </a:endParaRPr>
          </a:p>
          <a:p>
            <a:pPr marL="914400" lvl="0" indent="-336550" algn="just" rtl="0">
              <a:lnSpc>
                <a:spcPct val="115000"/>
              </a:lnSpc>
              <a:spcBef>
                <a:spcPts val="0"/>
              </a:spcBef>
              <a:spcAft>
                <a:spcPts val="0"/>
              </a:spcAft>
              <a:buClr>
                <a:schemeClr val="dk1"/>
              </a:buClr>
              <a:buSzPts val="1700"/>
              <a:buChar char="●"/>
            </a:pPr>
            <a:r>
              <a:rPr lang="es-CL" sz="1700" i="1">
                <a:solidFill>
                  <a:schemeClr val="dk1"/>
                </a:solidFill>
              </a:rPr>
              <a:t>Realizó pruebas unitarias para garantizar la funcionalidad del sistema.</a:t>
            </a:r>
            <a:endParaRPr sz="1700" i="1">
              <a:solidFill>
                <a:schemeClr val="dk1"/>
              </a:solidFill>
            </a:endParaRPr>
          </a:p>
          <a:p>
            <a:pPr marL="914400" lvl="0" indent="-336550" algn="just" rtl="0">
              <a:lnSpc>
                <a:spcPct val="115000"/>
              </a:lnSpc>
              <a:spcBef>
                <a:spcPts val="0"/>
              </a:spcBef>
              <a:spcAft>
                <a:spcPts val="0"/>
              </a:spcAft>
              <a:buClr>
                <a:schemeClr val="dk1"/>
              </a:buClr>
              <a:buSzPts val="1700"/>
              <a:buChar char="●"/>
            </a:pPr>
            <a:r>
              <a:rPr lang="es-CL" sz="1700" i="1">
                <a:solidFill>
                  <a:schemeClr val="dk1"/>
                </a:solidFill>
              </a:rPr>
              <a:t>Documentación técnica del proyecto y soporte en la gestión de requisitos del cliente.</a:t>
            </a:r>
            <a:endParaRPr sz="1700" i="1">
              <a:solidFill>
                <a:schemeClr val="dk1"/>
              </a:solidFill>
            </a:endParaRPr>
          </a:p>
        </p:txBody>
      </p:sp>
      <p:sp>
        <p:nvSpPr>
          <p:cNvPr id="215" name="Google Shape;215;p3"/>
          <p:cNvSpPr txBox="1"/>
          <p:nvPr/>
        </p:nvSpPr>
        <p:spPr>
          <a:xfrm>
            <a:off x="4435200" y="4055375"/>
            <a:ext cx="3287700" cy="7683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s-CL" sz="2450" b="1" i="1">
                <a:solidFill>
                  <a:schemeClr val="dk1"/>
                </a:solidFill>
              </a:rPr>
              <a:t>Leonardo Esteban Aguilera Figueroa</a:t>
            </a:r>
            <a:endParaRPr sz="2450" b="1" i="1">
              <a:solidFill>
                <a:schemeClr val="dk1"/>
              </a:solidFill>
            </a:endParaRPr>
          </a:p>
        </p:txBody>
      </p:sp>
      <p:sp>
        <p:nvSpPr>
          <p:cNvPr id="216" name="Google Shape;216;p3"/>
          <p:cNvSpPr/>
          <p:nvPr/>
        </p:nvSpPr>
        <p:spPr>
          <a:xfrm>
            <a:off x="3131786" y="4484752"/>
            <a:ext cx="971753" cy="82344"/>
          </a:xfrm>
          <a:custGeom>
            <a:avLst/>
            <a:gdLst/>
            <a:ahLst/>
            <a:cxnLst/>
            <a:rect l="l" t="t" r="r" b="b"/>
            <a:pathLst>
              <a:path w="751840" h="60325" extrusionOk="0">
                <a:moveTo>
                  <a:pt x="751281" y="0"/>
                </a:moveTo>
                <a:lnTo>
                  <a:pt x="0" y="0"/>
                </a:lnTo>
                <a:lnTo>
                  <a:pt x="0" y="23914"/>
                </a:lnTo>
                <a:lnTo>
                  <a:pt x="0" y="36080"/>
                </a:lnTo>
                <a:lnTo>
                  <a:pt x="0" y="60109"/>
                </a:lnTo>
                <a:lnTo>
                  <a:pt x="751281" y="60109"/>
                </a:lnTo>
                <a:lnTo>
                  <a:pt x="751281" y="36080"/>
                </a:lnTo>
                <a:lnTo>
                  <a:pt x="751281" y="23914"/>
                </a:lnTo>
                <a:lnTo>
                  <a:pt x="751281" y="0"/>
                </a:lnTo>
                <a:close/>
              </a:path>
            </a:pathLst>
          </a:custGeom>
          <a:solidFill>
            <a:srgbClr val="FEB6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3"/>
          <p:cNvSpPr txBox="1"/>
          <p:nvPr/>
        </p:nvSpPr>
        <p:spPr>
          <a:xfrm>
            <a:off x="8054550" y="5784989"/>
            <a:ext cx="10936500" cy="2219400"/>
          </a:xfrm>
          <a:prstGeom prst="rect">
            <a:avLst/>
          </a:prstGeom>
          <a:noFill/>
          <a:ln>
            <a:noFill/>
          </a:ln>
        </p:spPr>
        <p:txBody>
          <a:bodyPr spcFirstLastPara="1" wrap="square" lIns="0" tIns="12050" rIns="0" bIns="0" anchor="t" anchorCtr="0">
            <a:spAutoFit/>
          </a:bodyPr>
          <a:lstStyle/>
          <a:p>
            <a:pPr marL="0" lvl="0" indent="0" algn="just" rtl="0">
              <a:lnSpc>
                <a:spcPct val="90000"/>
              </a:lnSpc>
              <a:spcBef>
                <a:spcPts val="910"/>
              </a:spcBef>
              <a:spcAft>
                <a:spcPts val="0"/>
              </a:spcAft>
              <a:buNone/>
            </a:pPr>
            <a:r>
              <a:rPr lang="es-CL" sz="1700" i="1">
                <a:solidFill>
                  <a:schemeClr val="dk1"/>
                </a:solidFill>
              </a:rPr>
              <a:t>Gestor de Proyecto</a:t>
            </a:r>
            <a:endParaRPr sz="1700" i="1">
              <a:solidFill>
                <a:schemeClr val="dk1"/>
              </a:solidFill>
            </a:endParaRPr>
          </a:p>
          <a:p>
            <a:pPr marL="914400" lvl="0" indent="-336550" algn="just" rtl="0">
              <a:lnSpc>
                <a:spcPct val="90000"/>
              </a:lnSpc>
              <a:spcBef>
                <a:spcPts val="300"/>
              </a:spcBef>
              <a:spcAft>
                <a:spcPts val="0"/>
              </a:spcAft>
              <a:buClr>
                <a:schemeClr val="dk1"/>
              </a:buClr>
              <a:buSzPts val="1700"/>
              <a:buChar char="●"/>
            </a:pPr>
            <a:r>
              <a:rPr lang="es-CL" sz="1700" i="1">
                <a:solidFill>
                  <a:schemeClr val="dk1"/>
                </a:solidFill>
              </a:rPr>
              <a:t>Encargado de la planificación y supervisión del proyecto, coordinando el equipo y gestionando riesgos.</a:t>
            </a:r>
            <a:endParaRPr sz="1700" i="1">
              <a:solidFill>
                <a:schemeClr val="dk1"/>
              </a:solidFill>
            </a:endParaRPr>
          </a:p>
          <a:p>
            <a:pPr marL="914400" lvl="0" indent="-336550" algn="just" rtl="0">
              <a:lnSpc>
                <a:spcPct val="90000"/>
              </a:lnSpc>
              <a:spcBef>
                <a:spcPts val="300"/>
              </a:spcBef>
              <a:spcAft>
                <a:spcPts val="0"/>
              </a:spcAft>
              <a:buClr>
                <a:schemeClr val="dk1"/>
              </a:buClr>
              <a:buSzPts val="1700"/>
              <a:buChar char="●"/>
            </a:pPr>
            <a:r>
              <a:rPr lang="es-CL" sz="1700" i="1">
                <a:solidFill>
                  <a:schemeClr val="dk1"/>
                </a:solidFill>
                <a:highlight>
                  <a:schemeClr val="lt1"/>
                </a:highlight>
              </a:rPr>
              <a:t>Lideró el desarrollo del backend, incluyendo la lógica del sistema y la implementación de la base de datos en MySQL</a:t>
            </a:r>
            <a:endParaRPr sz="1700" i="1">
              <a:solidFill>
                <a:schemeClr val="dk1"/>
              </a:solidFill>
              <a:highlight>
                <a:srgbClr val="212121"/>
              </a:highlight>
            </a:endParaRPr>
          </a:p>
          <a:p>
            <a:pPr marL="914400" lvl="0" indent="-336550" algn="just" rtl="0">
              <a:lnSpc>
                <a:spcPct val="90000"/>
              </a:lnSpc>
              <a:spcBef>
                <a:spcPts val="300"/>
              </a:spcBef>
              <a:spcAft>
                <a:spcPts val="0"/>
              </a:spcAft>
              <a:buClr>
                <a:schemeClr val="dk1"/>
              </a:buClr>
              <a:buSzPts val="1700"/>
              <a:buChar char="●"/>
            </a:pPr>
            <a:r>
              <a:rPr lang="es-CL" sz="1700" i="1">
                <a:solidFill>
                  <a:schemeClr val="dk1"/>
                </a:solidFill>
              </a:rPr>
              <a:t>Diseñó e implementó la interfaz gráfica del usuario, asegurando una experiencia intuitiva y funcional.</a:t>
            </a:r>
            <a:endParaRPr sz="1700" i="1">
              <a:solidFill>
                <a:schemeClr val="dk1"/>
              </a:solidFill>
            </a:endParaRPr>
          </a:p>
          <a:p>
            <a:pPr marL="914400" lvl="0" indent="-336550" algn="just" rtl="0">
              <a:lnSpc>
                <a:spcPct val="115000"/>
              </a:lnSpc>
              <a:spcBef>
                <a:spcPts val="0"/>
              </a:spcBef>
              <a:spcAft>
                <a:spcPts val="0"/>
              </a:spcAft>
              <a:buClr>
                <a:schemeClr val="dk1"/>
              </a:buClr>
              <a:buSzPts val="1700"/>
              <a:buChar char="●"/>
            </a:pPr>
            <a:r>
              <a:rPr lang="es-CL" sz="1700" i="1">
                <a:solidFill>
                  <a:schemeClr val="dk1"/>
                </a:solidFill>
              </a:rPr>
              <a:t>Creó la documentación del usuario y guías para facilitar el uso y mantenimiento del sistema por parte del cliente.</a:t>
            </a:r>
            <a:endParaRPr sz="1700" i="1">
              <a:solidFill>
                <a:schemeClr val="dk1"/>
              </a:solidFill>
            </a:endParaRPr>
          </a:p>
          <a:p>
            <a:pPr marL="0" lvl="0" indent="0" algn="just" rtl="0">
              <a:lnSpc>
                <a:spcPct val="90000"/>
              </a:lnSpc>
              <a:spcBef>
                <a:spcPts val="600"/>
              </a:spcBef>
              <a:spcAft>
                <a:spcPts val="0"/>
              </a:spcAft>
              <a:buNone/>
            </a:pPr>
            <a:endParaRPr sz="1700" i="1">
              <a:solidFill>
                <a:schemeClr val="dk1"/>
              </a:solidFill>
            </a:endParaRPr>
          </a:p>
        </p:txBody>
      </p:sp>
      <p:sp>
        <p:nvSpPr>
          <p:cNvPr id="218" name="Google Shape;218;p3"/>
          <p:cNvSpPr txBox="1"/>
          <p:nvPr/>
        </p:nvSpPr>
        <p:spPr>
          <a:xfrm>
            <a:off x="4435200" y="6406575"/>
            <a:ext cx="3287700" cy="7683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s-CL" sz="2450" b="1" i="1">
                <a:solidFill>
                  <a:schemeClr val="dk1"/>
                </a:solidFill>
              </a:rPr>
              <a:t>Danny Alexander Betancourt Caldas</a:t>
            </a:r>
            <a:endParaRPr sz="2450" b="1" i="1">
              <a:solidFill>
                <a:schemeClr val="dk1"/>
              </a:solidFill>
            </a:endParaRPr>
          </a:p>
        </p:txBody>
      </p:sp>
      <p:sp>
        <p:nvSpPr>
          <p:cNvPr id="219" name="Google Shape;219;p3"/>
          <p:cNvSpPr/>
          <p:nvPr/>
        </p:nvSpPr>
        <p:spPr>
          <a:xfrm>
            <a:off x="3131786" y="6853515"/>
            <a:ext cx="971753" cy="82344"/>
          </a:xfrm>
          <a:custGeom>
            <a:avLst/>
            <a:gdLst/>
            <a:ahLst/>
            <a:cxnLst/>
            <a:rect l="l" t="t" r="r" b="b"/>
            <a:pathLst>
              <a:path w="751840" h="60325" extrusionOk="0">
                <a:moveTo>
                  <a:pt x="751281" y="0"/>
                </a:moveTo>
                <a:lnTo>
                  <a:pt x="0" y="0"/>
                </a:lnTo>
                <a:lnTo>
                  <a:pt x="0" y="23914"/>
                </a:lnTo>
                <a:lnTo>
                  <a:pt x="0" y="36080"/>
                </a:lnTo>
                <a:lnTo>
                  <a:pt x="0" y="60109"/>
                </a:lnTo>
                <a:lnTo>
                  <a:pt x="751281" y="60109"/>
                </a:lnTo>
                <a:lnTo>
                  <a:pt x="751281" y="36080"/>
                </a:lnTo>
                <a:lnTo>
                  <a:pt x="751281" y="23914"/>
                </a:lnTo>
                <a:lnTo>
                  <a:pt x="751281" y="0"/>
                </a:lnTo>
                <a:close/>
              </a:path>
            </a:pathLst>
          </a:custGeom>
          <a:solidFill>
            <a:srgbClr val="FEB6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p3"/>
          <p:cNvSpPr txBox="1"/>
          <p:nvPr/>
        </p:nvSpPr>
        <p:spPr>
          <a:xfrm>
            <a:off x="8054545" y="8208087"/>
            <a:ext cx="10936500" cy="1620600"/>
          </a:xfrm>
          <a:prstGeom prst="rect">
            <a:avLst/>
          </a:prstGeom>
          <a:noFill/>
          <a:ln>
            <a:noFill/>
          </a:ln>
        </p:spPr>
        <p:txBody>
          <a:bodyPr spcFirstLastPara="1" wrap="square" lIns="0" tIns="12050" rIns="0" bIns="0" anchor="t" anchorCtr="0">
            <a:spAutoFit/>
          </a:bodyPr>
          <a:lstStyle/>
          <a:p>
            <a:pPr marL="0" lvl="0" indent="0" algn="just" rtl="0">
              <a:lnSpc>
                <a:spcPct val="90000"/>
              </a:lnSpc>
              <a:spcBef>
                <a:spcPts val="910"/>
              </a:spcBef>
              <a:spcAft>
                <a:spcPts val="0"/>
              </a:spcAft>
              <a:buNone/>
            </a:pPr>
            <a:r>
              <a:rPr lang="es-CL" sz="1700" i="1">
                <a:solidFill>
                  <a:schemeClr val="dk1"/>
                </a:solidFill>
              </a:rPr>
              <a:t>Desarrollador Principal</a:t>
            </a:r>
            <a:endParaRPr sz="1700" i="1">
              <a:solidFill>
                <a:schemeClr val="dk1"/>
              </a:solidFill>
            </a:endParaRPr>
          </a:p>
          <a:p>
            <a:pPr marL="914400" lvl="0" indent="-336550" algn="just" rtl="0">
              <a:lnSpc>
                <a:spcPct val="90000"/>
              </a:lnSpc>
              <a:spcBef>
                <a:spcPts val="300"/>
              </a:spcBef>
              <a:spcAft>
                <a:spcPts val="0"/>
              </a:spcAft>
              <a:buClr>
                <a:schemeClr val="dk1"/>
              </a:buClr>
              <a:buSzPts val="1700"/>
              <a:buChar char="●"/>
            </a:pPr>
            <a:r>
              <a:rPr lang="es-CL" sz="1700" i="1">
                <a:solidFill>
                  <a:schemeClr val="dk1"/>
                </a:solidFill>
              </a:rPr>
              <a:t>Responsable del diseño y desarrollo de la página web, incluyendo el módulo de inventario y módulo de ventas. Encargado de la integración de todos los componentes</a:t>
            </a:r>
            <a:endParaRPr sz="1700" i="1">
              <a:solidFill>
                <a:schemeClr val="dk1"/>
              </a:solidFill>
              <a:highlight>
                <a:srgbClr val="212121"/>
              </a:highlight>
            </a:endParaRPr>
          </a:p>
          <a:p>
            <a:pPr marL="914400" lvl="0" indent="-336550" algn="just" rtl="0">
              <a:lnSpc>
                <a:spcPct val="115000"/>
              </a:lnSpc>
              <a:spcBef>
                <a:spcPts val="0"/>
              </a:spcBef>
              <a:spcAft>
                <a:spcPts val="0"/>
              </a:spcAft>
              <a:buClr>
                <a:schemeClr val="dk1"/>
              </a:buClr>
              <a:buSzPts val="1700"/>
              <a:buChar char="●"/>
            </a:pPr>
            <a:r>
              <a:rPr lang="es-CL" sz="1700" i="1">
                <a:solidFill>
                  <a:schemeClr val="dk1"/>
                </a:solidFill>
              </a:rPr>
              <a:t>Responsable de la integración entre el backend y el frontend para garantizar la funcionalidad del sistema completo.</a:t>
            </a:r>
            <a:endParaRPr sz="1700" i="1">
              <a:solidFill>
                <a:schemeClr val="dk1"/>
              </a:solidFill>
            </a:endParaRPr>
          </a:p>
          <a:p>
            <a:pPr marL="914400" lvl="0" indent="-336550" algn="just" rtl="0">
              <a:lnSpc>
                <a:spcPct val="115000"/>
              </a:lnSpc>
              <a:spcBef>
                <a:spcPts val="0"/>
              </a:spcBef>
              <a:spcAft>
                <a:spcPts val="0"/>
              </a:spcAft>
              <a:buClr>
                <a:schemeClr val="dk1"/>
              </a:buClr>
              <a:buSzPts val="1700"/>
              <a:buChar char="●"/>
            </a:pPr>
            <a:r>
              <a:rPr lang="es-CL" sz="1700" i="1">
                <a:solidFill>
                  <a:schemeClr val="dk1"/>
                </a:solidFill>
              </a:rPr>
              <a:t>Realizó pruebas finales y optimizó el rendimiento del sistema web en conjunto con el equipo.</a:t>
            </a:r>
            <a:endParaRPr sz="1700" i="1">
              <a:solidFill>
                <a:schemeClr val="dk1"/>
              </a:solidFill>
            </a:endParaRPr>
          </a:p>
        </p:txBody>
      </p:sp>
      <p:sp>
        <p:nvSpPr>
          <p:cNvPr id="221" name="Google Shape;221;p3"/>
          <p:cNvSpPr txBox="1"/>
          <p:nvPr/>
        </p:nvSpPr>
        <p:spPr>
          <a:xfrm>
            <a:off x="4435200" y="8634225"/>
            <a:ext cx="3287700" cy="7683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s-CL" sz="2450" b="1" i="1">
                <a:solidFill>
                  <a:schemeClr val="dk1"/>
                </a:solidFill>
              </a:rPr>
              <a:t>Bastian Alejandro Navarrete Gamboa</a:t>
            </a:r>
            <a:endParaRPr sz="2450" b="1" i="1">
              <a:solidFill>
                <a:schemeClr val="dk1"/>
              </a:solidFill>
            </a:endParaRPr>
          </a:p>
        </p:txBody>
      </p:sp>
      <p:sp>
        <p:nvSpPr>
          <p:cNvPr id="222" name="Google Shape;222;p3"/>
          <p:cNvSpPr/>
          <p:nvPr/>
        </p:nvSpPr>
        <p:spPr>
          <a:xfrm>
            <a:off x="3131786" y="9098785"/>
            <a:ext cx="971753" cy="82344"/>
          </a:xfrm>
          <a:custGeom>
            <a:avLst/>
            <a:gdLst/>
            <a:ahLst/>
            <a:cxnLst/>
            <a:rect l="l" t="t" r="r" b="b"/>
            <a:pathLst>
              <a:path w="751840" h="60325" extrusionOk="0">
                <a:moveTo>
                  <a:pt x="751281" y="0"/>
                </a:moveTo>
                <a:lnTo>
                  <a:pt x="0" y="0"/>
                </a:lnTo>
                <a:lnTo>
                  <a:pt x="0" y="23914"/>
                </a:lnTo>
                <a:lnTo>
                  <a:pt x="0" y="36080"/>
                </a:lnTo>
                <a:lnTo>
                  <a:pt x="0" y="60109"/>
                </a:lnTo>
                <a:lnTo>
                  <a:pt x="751281" y="60109"/>
                </a:lnTo>
                <a:lnTo>
                  <a:pt x="751281" y="36080"/>
                </a:lnTo>
                <a:lnTo>
                  <a:pt x="751281" y="23914"/>
                </a:lnTo>
                <a:lnTo>
                  <a:pt x="751281" y="0"/>
                </a:lnTo>
                <a:close/>
              </a:path>
            </a:pathLst>
          </a:custGeom>
          <a:solidFill>
            <a:srgbClr val="FEB6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223;p3"/>
          <p:cNvSpPr/>
          <p:nvPr/>
        </p:nvSpPr>
        <p:spPr>
          <a:xfrm>
            <a:off x="574050" y="3626275"/>
            <a:ext cx="2226000" cy="1799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24" name="Google Shape;224;p3"/>
          <p:cNvPicPr preferRelativeResize="0"/>
          <p:nvPr/>
        </p:nvPicPr>
        <p:blipFill>
          <a:blip r:embed="rId3">
            <a:alphaModFix/>
          </a:blip>
          <a:stretch>
            <a:fillRect/>
          </a:stretch>
        </p:blipFill>
        <p:spPr>
          <a:xfrm>
            <a:off x="699302" y="3720570"/>
            <a:ext cx="1975611" cy="1610727"/>
          </a:xfrm>
          <a:prstGeom prst="rect">
            <a:avLst/>
          </a:prstGeom>
          <a:noFill/>
          <a:ln>
            <a:noFill/>
          </a:ln>
        </p:spPr>
      </p:pic>
      <p:sp>
        <p:nvSpPr>
          <p:cNvPr id="225" name="Google Shape;225;p3"/>
          <p:cNvSpPr/>
          <p:nvPr/>
        </p:nvSpPr>
        <p:spPr>
          <a:xfrm>
            <a:off x="574050" y="5916734"/>
            <a:ext cx="2226000" cy="1799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26" name="Google Shape;226;p3"/>
          <p:cNvSpPr/>
          <p:nvPr/>
        </p:nvSpPr>
        <p:spPr>
          <a:xfrm>
            <a:off x="574050" y="8207193"/>
            <a:ext cx="2226000" cy="1799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27" name="Google Shape;227;p3"/>
          <p:cNvPicPr preferRelativeResize="0"/>
          <p:nvPr/>
        </p:nvPicPr>
        <p:blipFill>
          <a:blip r:embed="rId4">
            <a:alphaModFix/>
          </a:blip>
          <a:stretch>
            <a:fillRect/>
          </a:stretch>
        </p:blipFill>
        <p:spPr>
          <a:xfrm>
            <a:off x="699250" y="6061525"/>
            <a:ext cx="1975625" cy="1542650"/>
          </a:xfrm>
          <a:prstGeom prst="rect">
            <a:avLst/>
          </a:prstGeom>
          <a:noFill/>
          <a:ln>
            <a:noFill/>
          </a:ln>
        </p:spPr>
      </p:pic>
      <p:pic>
        <p:nvPicPr>
          <p:cNvPr id="228" name="Google Shape;228;p3"/>
          <p:cNvPicPr preferRelativeResize="0"/>
          <p:nvPr/>
        </p:nvPicPr>
        <p:blipFill>
          <a:blip r:embed="rId5">
            <a:alphaModFix/>
          </a:blip>
          <a:stretch>
            <a:fillRect/>
          </a:stretch>
        </p:blipFill>
        <p:spPr>
          <a:xfrm>
            <a:off x="699300" y="8301550"/>
            <a:ext cx="1975626" cy="16107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
          <p:cNvSpPr txBox="1">
            <a:spLocks noGrp="1"/>
          </p:cNvSpPr>
          <p:nvPr>
            <p:ph type="title"/>
          </p:nvPr>
        </p:nvSpPr>
        <p:spPr>
          <a:xfrm>
            <a:off x="1321990" y="8235994"/>
            <a:ext cx="6048300" cy="13545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s-CL" sz="4400" i="1"/>
              <a:t>Problema y Propuesta de solución</a:t>
            </a:r>
            <a:endParaRPr sz="4400" i="1"/>
          </a:p>
        </p:txBody>
      </p:sp>
      <p:pic>
        <p:nvPicPr>
          <p:cNvPr id="234" name="Google Shape;234;p4"/>
          <p:cNvPicPr preferRelativeResize="0"/>
          <p:nvPr/>
        </p:nvPicPr>
        <p:blipFill>
          <a:blip r:embed="rId3">
            <a:alphaModFix/>
          </a:blip>
          <a:stretch>
            <a:fillRect/>
          </a:stretch>
        </p:blipFill>
        <p:spPr>
          <a:xfrm>
            <a:off x="8086800" y="7890150"/>
            <a:ext cx="8316650" cy="2463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318684ce333_1_2"/>
          <p:cNvSpPr txBox="1">
            <a:spLocks noGrp="1"/>
          </p:cNvSpPr>
          <p:nvPr>
            <p:ph type="body" idx="1"/>
          </p:nvPr>
        </p:nvSpPr>
        <p:spPr>
          <a:xfrm>
            <a:off x="342565" y="878136"/>
            <a:ext cx="4343400" cy="10776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dk1"/>
              </a:buClr>
              <a:buFont typeface="Arial"/>
              <a:buNone/>
            </a:pPr>
            <a:r>
              <a:rPr lang="es-CL" sz="3500" i="1" u="sng">
                <a:latin typeface="Calibri"/>
                <a:ea typeface="Calibri"/>
                <a:cs typeface="Calibri"/>
                <a:sym typeface="Calibri"/>
              </a:rPr>
              <a:t>DESCRIPCIÓN DEL PROYECTO</a:t>
            </a:r>
            <a:endParaRPr sz="4700" i="1" u="sng"/>
          </a:p>
        </p:txBody>
      </p:sp>
      <p:sp>
        <p:nvSpPr>
          <p:cNvPr id="241" name="Google Shape;241;g318684ce333_1_2"/>
          <p:cNvSpPr/>
          <p:nvPr/>
        </p:nvSpPr>
        <p:spPr>
          <a:xfrm>
            <a:off x="1870450" y="2987525"/>
            <a:ext cx="6368100" cy="5334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s-CL" sz="3500" b="1" i="1" u="sng"/>
              <a:t>Problema</a:t>
            </a:r>
            <a:endParaRPr sz="3500" b="1" i="1" u="sng"/>
          </a:p>
          <a:p>
            <a:pPr marL="0" lvl="0" indent="0" algn="ctr" rtl="0">
              <a:spcBef>
                <a:spcPts val="0"/>
              </a:spcBef>
              <a:spcAft>
                <a:spcPts val="0"/>
              </a:spcAft>
              <a:buNone/>
            </a:pPr>
            <a:endParaRPr sz="3400" b="1" i="1" u="sng"/>
          </a:p>
          <a:p>
            <a:pPr marL="0" lvl="0" indent="0" algn="just" rtl="0">
              <a:spcBef>
                <a:spcPts val="0"/>
              </a:spcBef>
              <a:spcAft>
                <a:spcPts val="0"/>
              </a:spcAft>
              <a:buClr>
                <a:schemeClr val="dk1"/>
              </a:buClr>
              <a:buFont typeface="Arial"/>
              <a:buNone/>
            </a:pPr>
            <a:r>
              <a:rPr lang="es-CL" sz="2300" i="1">
                <a:solidFill>
                  <a:schemeClr val="dk1"/>
                </a:solidFill>
              </a:rPr>
              <a:t>La Cantina Garrison enfrenta dificultades en el control de inventarios y ventas, con pérdidas financieras debido a la mala gestión por la falta de registros y la falta de un sistema centralizado que permita gestionar de manera eficiente los datos del negocio.</a:t>
            </a:r>
            <a:endParaRPr sz="3900" b="1" i="1" u="sng">
              <a:solidFill>
                <a:schemeClr val="dk1"/>
              </a:solidFill>
            </a:endParaRPr>
          </a:p>
        </p:txBody>
      </p:sp>
      <p:sp>
        <p:nvSpPr>
          <p:cNvPr id="242" name="Google Shape;242;g318684ce333_1_2"/>
          <p:cNvSpPr/>
          <p:nvPr/>
        </p:nvSpPr>
        <p:spPr>
          <a:xfrm>
            <a:off x="11865525" y="2987525"/>
            <a:ext cx="6368100" cy="5334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s-CL" sz="3500" b="1" i="1" u="sng">
                <a:solidFill>
                  <a:schemeClr val="dk1"/>
                </a:solidFill>
                <a:latin typeface="Calibri"/>
                <a:ea typeface="Calibri"/>
                <a:cs typeface="Calibri"/>
                <a:sym typeface="Calibri"/>
              </a:rPr>
              <a:t>Propuesta de solución</a:t>
            </a:r>
            <a:endParaRPr sz="3500" b="1" i="1" u="sng">
              <a:solidFill>
                <a:schemeClr val="dk1"/>
              </a:solidFill>
              <a:latin typeface="Calibri"/>
              <a:ea typeface="Calibri"/>
              <a:cs typeface="Calibri"/>
              <a:sym typeface="Calibri"/>
            </a:endParaRPr>
          </a:p>
          <a:p>
            <a:pPr marL="0" lvl="0" indent="0" algn="ctr" rtl="0">
              <a:spcBef>
                <a:spcPts val="0"/>
              </a:spcBef>
              <a:spcAft>
                <a:spcPts val="0"/>
              </a:spcAft>
              <a:buNone/>
            </a:pPr>
            <a:endParaRPr sz="2800" b="1" u="sng">
              <a:solidFill>
                <a:srgbClr val="1A9988"/>
              </a:solidFill>
              <a:latin typeface="Calibri"/>
              <a:ea typeface="Calibri"/>
              <a:cs typeface="Calibri"/>
              <a:sym typeface="Calibri"/>
            </a:endParaRPr>
          </a:p>
          <a:p>
            <a:pPr marL="0" lvl="0" indent="0" algn="just" rtl="0">
              <a:spcBef>
                <a:spcPts val="0"/>
              </a:spcBef>
              <a:spcAft>
                <a:spcPts val="0"/>
              </a:spcAft>
              <a:buClr>
                <a:schemeClr val="dk1"/>
              </a:buClr>
              <a:buFont typeface="Arial"/>
              <a:buNone/>
            </a:pPr>
            <a:r>
              <a:rPr lang="es-CL" sz="2300" i="1">
                <a:solidFill>
                  <a:schemeClr val="dk1"/>
                </a:solidFill>
              </a:rPr>
              <a:t>Desarrollar un sistema web que permita gestionar inventarios, registrar ventas y listar productos por su fecha próximos a vencer, optimizando la operación diaria y la rentabilidad del negocio.</a:t>
            </a:r>
            <a:endParaRPr sz="3300" u="sng">
              <a:solidFill>
                <a:schemeClr val="dk1"/>
              </a:solidFill>
            </a:endParaRPr>
          </a:p>
        </p:txBody>
      </p:sp>
      <p:sp>
        <p:nvSpPr>
          <p:cNvPr id="243" name="Google Shape;243;g318684ce333_1_2"/>
          <p:cNvSpPr/>
          <p:nvPr/>
        </p:nvSpPr>
        <p:spPr>
          <a:xfrm>
            <a:off x="9481741" y="5174733"/>
            <a:ext cx="1140600" cy="757200"/>
          </a:xfrm>
          <a:prstGeom prst="rightArrow">
            <a:avLst>
              <a:gd name="adj1" fmla="val 50000"/>
              <a:gd name="adj2" fmla="val 50000"/>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244" name="Google Shape;244;g318684ce333_1_2"/>
          <p:cNvPicPr preferRelativeResize="0"/>
          <p:nvPr/>
        </p:nvPicPr>
        <p:blipFill>
          <a:blip r:embed="rId3">
            <a:alphaModFix/>
          </a:blip>
          <a:stretch>
            <a:fillRect/>
          </a:stretch>
        </p:blipFill>
        <p:spPr>
          <a:xfrm>
            <a:off x="3040850" y="8457700"/>
            <a:ext cx="4027304" cy="2682725"/>
          </a:xfrm>
          <a:prstGeom prst="rect">
            <a:avLst/>
          </a:prstGeom>
          <a:noFill/>
          <a:ln>
            <a:noFill/>
          </a:ln>
        </p:spPr>
      </p:pic>
      <p:pic>
        <p:nvPicPr>
          <p:cNvPr id="245" name="Google Shape;245;g318684ce333_1_2"/>
          <p:cNvPicPr preferRelativeResize="0"/>
          <p:nvPr/>
        </p:nvPicPr>
        <p:blipFill>
          <a:blip r:embed="rId4">
            <a:alphaModFix/>
          </a:blip>
          <a:stretch>
            <a:fillRect/>
          </a:stretch>
        </p:blipFill>
        <p:spPr>
          <a:xfrm>
            <a:off x="12877880" y="393625"/>
            <a:ext cx="4343400" cy="23202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318684ce333_1_39"/>
          <p:cNvSpPr txBox="1">
            <a:spLocks noGrp="1"/>
          </p:cNvSpPr>
          <p:nvPr>
            <p:ph type="title"/>
          </p:nvPr>
        </p:nvSpPr>
        <p:spPr>
          <a:xfrm>
            <a:off x="1321990" y="8235994"/>
            <a:ext cx="6048300" cy="1385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s-CL" sz="4500" i="1"/>
              <a:t>Objetivos del proyecto</a:t>
            </a:r>
            <a:endParaRPr sz="4500" i="1"/>
          </a:p>
        </p:txBody>
      </p:sp>
      <p:pic>
        <p:nvPicPr>
          <p:cNvPr id="252" name="Google Shape;252;g318684ce333_1_39"/>
          <p:cNvPicPr preferRelativeResize="0"/>
          <p:nvPr/>
        </p:nvPicPr>
        <p:blipFill>
          <a:blip r:embed="rId3">
            <a:alphaModFix/>
          </a:blip>
          <a:stretch>
            <a:fillRect/>
          </a:stretch>
        </p:blipFill>
        <p:spPr>
          <a:xfrm>
            <a:off x="8004100" y="7961050"/>
            <a:ext cx="8796174" cy="2431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5"/>
          <p:cNvSpPr txBox="1">
            <a:spLocks noGrp="1"/>
          </p:cNvSpPr>
          <p:nvPr>
            <p:ph type="body" idx="1"/>
          </p:nvPr>
        </p:nvSpPr>
        <p:spPr>
          <a:xfrm>
            <a:off x="78640" y="859136"/>
            <a:ext cx="4343400" cy="11082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3600" i="1" u="sng"/>
              <a:t>Objetivos del Proyecto</a:t>
            </a:r>
            <a:endParaRPr sz="4200" i="1" u="sng"/>
          </a:p>
        </p:txBody>
      </p:sp>
      <p:sp>
        <p:nvSpPr>
          <p:cNvPr id="258" name="Google Shape;258;p5"/>
          <p:cNvSpPr txBox="1"/>
          <p:nvPr/>
        </p:nvSpPr>
        <p:spPr>
          <a:xfrm>
            <a:off x="3909600" y="2732350"/>
            <a:ext cx="1150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3600" b="1">
                <a:solidFill>
                  <a:schemeClr val="dk1"/>
                </a:solidFill>
              </a:rPr>
              <a:t>Objetivo General</a:t>
            </a:r>
            <a:endParaRPr sz="1800" b="1">
              <a:solidFill>
                <a:schemeClr val="dk1"/>
              </a:solidFill>
            </a:endParaRPr>
          </a:p>
        </p:txBody>
      </p:sp>
      <p:sp>
        <p:nvSpPr>
          <p:cNvPr id="259" name="Google Shape;259;p5"/>
          <p:cNvSpPr txBox="1"/>
          <p:nvPr/>
        </p:nvSpPr>
        <p:spPr>
          <a:xfrm>
            <a:off x="3909601" y="5935243"/>
            <a:ext cx="1150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3600" b="1">
                <a:solidFill>
                  <a:schemeClr val="dk1"/>
                </a:solidFill>
              </a:rPr>
              <a:t>Objetivos Específicos</a:t>
            </a:r>
            <a:endParaRPr sz="1800" b="1">
              <a:solidFill>
                <a:schemeClr val="dk1"/>
              </a:solidFill>
            </a:endParaRPr>
          </a:p>
        </p:txBody>
      </p:sp>
      <p:sp>
        <p:nvSpPr>
          <p:cNvPr id="260" name="Google Shape;260;p5"/>
          <p:cNvSpPr/>
          <p:nvPr/>
        </p:nvSpPr>
        <p:spPr>
          <a:xfrm>
            <a:off x="4489330" y="3511387"/>
            <a:ext cx="10342200" cy="1870200"/>
          </a:xfrm>
          <a:prstGeom prst="roundRect">
            <a:avLst>
              <a:gd name="adj" fmla="val 16667"/>
            </a:avLst>
          </a:prstGeom>
          <a:solidFill>
            <a:schemeClr val="lt2"/>
          </a:solid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CL" sz="1800" i="1">
                <a:solidFill>
                  <a:schemeClr val="dk1"/>
                </a:solidFill>
              </a:rPr>
              <a:t>Desarrollar un Sistema web de gestión de inventario, ventas y Listado de vencimiento para La Cantina Garrison, mejorando la eficiencia operativa y optimizando la rentabilidad del negocio.</a:t>
            </a:r>
            <a:endParaRPr sz="1800" i="1">
              <a:solidFill>
                <a:schemeClr val="dk1"/>
              </a:solidFill>
            </a:endParaRPr>
          </a:p>
        </p:txBody>
      </p:sp>
      <p:sp>
        <p:nvSpPr>
          <p:cNvPr id="261" name="Google Shape;261;p5"/>
          <p:cNvSpPr/>
          <p:nvPr/>
        </p:nvSpPr>
        <p:spPr>
          <a:xfrm>
            <a:off x="4489329" y="6706794"/>
            <a:ext cx="10342200" cy="1870200"/>
          </a:xfrm>
          <a:prstGeom prst="roundRect">
            <a:avLst>
              <a:gd name="adj" fmla="val 16667"/>
            </a:avLst>
          </a:prstGeom>
          <a:solidFill>
            <a:schemeClr val="lt2"/>
          </a:solid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457200" lvl="0" indent="-342900" algn="just" rtl="0">
              <a:spcBef>
                <a:spcPts val="0"/>
              </a:spcBef>
              <a:spcAft>
                <a:spcPts val="0"/>
              </a:spcAft>
              <a:buClr>
                <a:schemeClr val="dk1"/>
              </a:buClr>
              <a:buSzPts val="1800"/>
              <a:buChar char="●"/>
            </a:pPr>
            <a:r>
              <a:rPr lang="es-CL" sz="1800" i="1">
                <a:solidFill>
                  <a:schemeClr val="dk1"/>
                </a:solidFill>
              </a:rPr>
              <a:t>Implementar un sistema de inventario accesible desde la web.</a:t>
            </a:r>
            <a:endParaRPr sz="1800" i="1">
              <a:solidFill>
                <a:schemeClr val="dk1"/>
              </a:solidFill>
            </a:endParaRPr>
          </a:p>
          <a:p>
            <a:pPr marL="457200" lvl="0" indent="-342900" algn="just" rtl="0">
              <a:spcBef>
                <a:spcPts val="0"/>
              </a:spcBef>
              <a:spcAft>
                <a:spcPts val="0"/>
              </a:spcAft>
              <a:buClr>
                <a:schemeClr val="dk1"/>
              </a:buClr>
              <a:buSzPts val="1800"/>
              <a:buChar char="●"/>
            </a:pPr>
            <a:r>
              <a:rPr lang="es-CL" sz="1800" i="1">
                <a:solidFill>
                  <a:schemeClr val="dk1"/>
                </a:solidFill>
              </a:rPr>
              <a:t>Crear un módulo de ventas que registre transacciones </a:t>
            </a:r>
            <a:endParaRPr sz="1800" i="1">
              <a:solidFill>
                <a:schemeClr val="dk1"/>
              </a:solidFill>
            </a:endParaRPr>
          </a:p>
          <a:p>
            <a:pPr marL="457200" lvl="0" indent="-342900" algn="just" rtl="0">
              <a:spcBef>
                <a:spcPts val="0"/>
              </a:spcBef>
              <a:spcAft>
                <a:spcPts val="0"/>
              </a:spcAft>
              <a:buClr>
                <a:schemeClr val="dk1"/>
              </a:buClr>
              <a:buSzPts val="1800"/>
              <a:buChar char="●"/>
            </a:pPr>
            <a:r>
              <a:rPr lang="es-CL" sz="1800" i="1">
                <a:solidFill>
                  <a:schemeClr val="dk1"/>
                </a:solidFill>
              </a:rPr>
              <a:t>Desarrollar listados para productos próximos a vencer.</a:t>
            </a:r>
            <a:endParaRPr sz="1800" i="1">
              <a:solidFill>
                <a:schemeClr val="dk1"/>
              </a:solidFill>
            </a:endParaRPr>
          </a:p>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262" name="Google Shape;262;p5"/>
          <p:cNvPicPr preferRelativeResize="0"/>
          <p:nvPr/>
        </p:nvPicPr>
        <p:blipFill>
          <a:blip r:embed="rId3">
            <a:alphaModFix/>
          </a:blip>
          <a:stretch>
            <a:fillRect/>
          </a:stretch>
        </p:blipFill>
        <p:spPr>
          <a:xfrm>
            <a:off x="14994100" y="428775"/>
            <a:ext cx="4501250" cy="4501250"/>
          </a:xfrm>
          <a:prstGeom prst="rect">
            <a:avLst/>
          </a:prstGeom>
          <a:noFill/>
          <a:ln>
            <a:noFill/>
          </a:ln>
        </p:spPr>
      </p:pic>
      <p:pic>
        <p:nvPicPr>
          <p:cNvPr id="263" name="Google Shape;263;p5"/>
          <p:cNvPicPr preferRelativeResize="0"/>
          <p:nvPr/>
        </p:nvPicPr>
        <p:blipFill>
          <a:blip r:embed="rId4">
            <a:alphaModFix/>
          </a:blip>
          <a:stretch>
            <a:fillRect/>
          </a:stretch>
        </p:blipFill>
        <p:spPr>
          <a:xfrm>
            <a:off x="97000" y="6227473"/>
            <a:ext cx="4306700" cy="4010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318684ce333_1_46"/>
          <p:cNvSpPr txBox="1">
            <a:spLocks noGrp="1"/>
          </p:cNvSpPr>
          <p:nvPr>
            <p:ph type="title"/>
          </p:nvPr>
        </p:nvSpPr>
        <p:spPr>
          <a:xfrm>
            <a:off x="1321990" y="8235994"/>
            <a:ext cx="6048300" cy="677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s-CL" sz="4400" i="1"/>
              <a:t>Metodología</a:t>
            </a:r>
            <a:endParaRPr sz="4400" i="1"/>
          </a:p>
        </p:txBody>
      </p:sp>
      <p:pic>
        <p:nvPicPr>
          <p:cNvPr id="270" name="Google Shape;270;g318684ce333_1_46"/>
          <p:cNvPicPr preferRelativeResize="0"/>
          <p:nvPr/>
        </p:nvPicPr>
        <p:blipFill>
          <a:blip r:embed="rId3">
            <a:alphaModFix/>
          </a:blip>
          <a:stretch>
            <a:fillRect/>
          </a:stretch>
        </p:blipFill>
        <p:spPr>
          <a:xfrm>
            <a:off x="8015150" y="7923275"/>
            <a:ext cx="8355250" cy="2430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6"/>
          <p:cNvSpPr txBox="1">
            <a:spLocks noGrp="1"/>
          </p:cNvSpPr>
          <p:nvPr>
            <p:ph type="body" idx="1"/>
          </p:nvPr>
        </p:nvSpPr>
        <p:spPr>
          <a:xfrm>
            <a:off x="127615" y="795436"/>
            <a:ext cx="4343400" cy="1169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3800" i="1" u="sng"/>
              <a:t>Metodologia Agil SCRUM</a:t>
            </a:r>
            <a:endParaRPr sz="3800" i="1" u="sng"/>
          </a:p>
        </p:txBody>
      </p:sp>
      <p:sp>
        <p:nvSpPr>
          <p:cNvPr id="276" name="Google Shape;276;p6"/>
          <p:cNvSpPr txBox="1">
            <a:spLocks noGrp="1"/>
          </p:cNvSpPr>
          <p:nvPr>
            <p:ph type="body" idx="2"/>
          </p:nvPr>
        </p:nvSpPr>
        <p:spPr>
          <a:xfrm>
            <a:off x="210925" y="2301675"/>
            <a:ext cx="12720300" cy="5599800"/>
          </a:xfrm>
          <a:prstGeom prst="rect">
            <a:avLst/>
          </a:prstGeom>
          <a:noFill/>
          <a:ln>
            <a:noFill/>
          </a:ln>
        </p:spPr>
        <p:txBody>
          <a:bodyPr spcFirstLastPara="1" wrap="square" lIns="0" tIns="0" rIns="0" bIns="0" anchor="t" anchorCtr="0">
            <a:spAutoFit/>
          </a:bodyPr>
          <a:lstStyle/>
          <a:p>
            <a:pPr marL="0" lvl="0" indent="0" algn="just" rtl="0">
              <a:lnSpc>
                <a:spcPct val="160000"/>
              </a:lnSpc>
              <a:spcBef>
                <a:spcPts val="1400"/>
              </a:spcBef>
              <a:spcAft>
                <a:spcPts val="0"/>
              </a:spcAft>
              <a:buSzPts val="1100"/>
              <a:buNone/>
            </a:pPr>
            <a:r>
              <a:rPr lang="es-CL" sz="1600" b="1" i="1">
                <a:solidFill>
                  <a:schemeClr val="dk1"/>
                </a:solidFill>
              </a:rPr>
              <a:t>Beneficios para Nuestro Proyecto:</a:t>
            </a:r>
            <a:endParaRPr sz="1600" b="1" i="1">
              <a:solidFill>
                <a:schemeClr val="dk1"/>
              </a:solidFill>
            </a:endParaRPr>
          </a:p>
          <a:p>
            <a:pPr marL="457200" lvl="0" indent="-330200" algn="just" rtl="0">
              <a:lnSpc>
                <a:spcPct val="115000"/>
              </a:lnSpc>
              <a:spcBef>
                <a:spcPts val="600"/>
              </a:spcBef>
              <a:spcAft>
                <a:spcPts val="0"/>
              </a:spcAft>
              <a:buClr>
                <a:schemeClr val="dk1"/>
              </a:buClr>
              <a:buSzPts val="1600"/>
              <a:buChar char="●"/>
            </a:pPr>
            <a:r>
              <a:rPr lang="es-CL" sz="1600" b="1" i="1">
                <a:solidFill>
                  <a:schemeClr val="dk1"/>
                </a:solidFill>
              </a:rPr>
              <a:t>Flexibilidad: La iteración continua de SCRUM nos permitió realizar ajustes en las funcionalidades mientras avanzabamos en el desarrollo, adaptándonos de manera ágil a los cambios solicitados por el cliente.</a:t>
            </a:r>
            <a:endParaRPr sz="1600" b="1" i="1">
              <a:solidFill>
                <a:schemeClr val="dk1"/>
              </a:solidFill>
            </a:endParaRPr>
          </a:p>
          <a:p>
            <a:pPr marL="457200" lvl="0" indent="-330200" algn="just" rtl="0">
              <a:lnSpc>
                <a:spcPct val="115000"/>
              </a:lnSpc>
              <a:spcBef>
                <a:spcPts val="0"/>
              </a:spcBef>
              <a:spcAft>
                <a:spcPts val="0"/>
              </a:spcAft>
              <a:buClr>
                <a:schemeClr val="dk1"/>
              </a:buClr>
              <a:buSzPts val="1600"/>
              <a:buChar char="●"/>
            </a:pPr>
            <a:r>
              <a:rPr lang="es-CL" sz="1600" b="1" i="1">
                <a:solidFill>
                  <a:schemeClr val="dk1"/>
                </a:solidFill>
              </a:rPr>
              <a:t>Eficiencia: Dividimos el proyecto en sprints, lo que nos permitió entregar resultados tangibles al final de cada iteración, optimizando recursos y tiempos para cumplir con los plazos establecidos.</a:t>
            </a:r>
            <a:endParaRPr sz="1600" b="1" i="1">
              <a:solidFill>
                <a:schemeClr val="dk1"/>
              </a:solidFill>
            </a:endParaRPr>
          </a:p>
          <a:p>
            <a:pPr marL="457200" lvl="0" indent="-330200" algn="just" rtl="0">
              <a:lnSpc>
                <a:spcPct val="115000"/>
              </a:lnSpc>
              <a:spcBef>
                <a:spcPts val="0"/>
              </a:spcBef>
              <a:spcAft>
                <a:spcPts val="0"/>
              </a:spcAft>
              <a:buClr>
                <a:schemeClr val="dk1"/>
              </a:buClr>
              <a:buSzPts val="1600"/>
              <a:buChar char="●"/>
            </a:pPr>
            <a:r>
              <a:rPr lang="es-CL" sz="1600" b="1" i="1">
                <a:solidFill>
                  <a:schemeClr val="dk1"/>
                </a:solidFill>
              </a:rPr>
              <a:t>Mejor Gestión de Riesgos: Identificamos y resolvimos problemas de forma temprana, reduciendo el impacto en las fases finales del proyecto.</a:t>
            </a:r>
            <a:endParaRPr sz="1600" b="1" i="1">
              <a:solidFill>
                <a:schemeClr val="dk1"/>
              </a:solidFill>
            </a:endParaRPr>
          </a:p>
          <a:p>
            <a:pPr marL="457200" lvl="0" indent="-330200" algn="just" rtl="0">
              <a:lnSpc>
                <a:spcPct val="115000"/>
              </a:lnSpc>
              <a:spcBef>
                <a:spcPts val="0"/>
              </a:spcBef>
              <a:spcAft>
                <a:spcPts val="0"/>
              </a:spcAft>
              <a:buClr>
                <a:schemeClr val="dk1"/>
              </a:buClr>
              <a:buSzPts val="1600"/>
              <a:buChar char="●"/>
            </a:pPr>
            <a:r>
              <a:rPr lang="es-CL" sz="1600" b="1" i="1">
                <a:solidFill>
                  <a:schemeClr val="dk1"/>
                </a:solidFill>
              </a:rPr>
              <a:t>Alineación con el Cliente: Las reuniones periódicas y las demostraciones al cliente garantizaron que el producto final cumpliera con sus necesidades y expectativas.</a:t>
            </a:r>
            <a:endParaRPr sz="1600" b="1" i="1">
              <a:solidFill>
                <a:schemeClr val="dk1"/>
              </a:solidFill>
            </a:endParaRPr>
          </a:p>
          <a:p>
            <a:pPr marL="0" lvl="0" indent="0" algn="just" rtl="0">
              <a:lnSpc>
                <a:spcPct val="160000"/>
              </a:lnSpc>
              <a:spcBef>
                <a:spcPts val="1500"/>
              </a:spcBef>
              <a:spcAft>
                <a:spcPts val="0"/>
              </a:spcAft>
              <a:buSzPts val="1100"/>
              <a:buNone/>
            </a:pPr>
            <a:r>
              <a:rPr lang="es-CL" sz="1600" b="1" i="1">
                <a:solidFill>
                  <a:schemeClr val="dk1"/>
                </a:solidFill>
              </a:rPr>
              <a:t>Aplicación de SCRUM en Nuestro Proyecto:</a:t>
            </a:r>
            <a:endParaRPr sz="1600" b="1" i="1">
              <a:solidFill>
                <a:schemeClr val="dk1"/>
              </a:solidFill>
            </a:endParaRPr>
          </a:p>
          <a:p>
            <a:pPr marL="457200" lvl="0" indent="-330200" algn="just" rtl="0">
              <a:lnSpc>
                <a:spcPct val="115000"/>
              </a:lnSpc>
              <a:spcBef>
                <a:spcPts val="600"/>
              </a:spcBef>
              <a:spcAft>
                <a:spcPts val="0"/>
              </a:spcAft>
              <a:buClr>
                <a:schemeClr val="dk1"/>
              </a:buClr>
              <a:buSzPts val="1600"/>
              <a:buAutoNum type="arabicPeriod"/>
            </a:pPr>
            <a:r>
              <a:rPr lang="es-CL" sz="1600" b="1" i="1">
                <a:solidFill>
                  <a:schemeClr val="dk1"/>
                </a:solidFill>
              </a:rPr>
              <a:t>Sprint 1: Implementamos las funcionalidades básicas del sistema, enfocándonos en la gestión de inventarios, cómo agregar, actualizar y eliminar productos.</a:t>
            </a:r>
            <a:endParaRPr sz="1600" b="1" i="1">
              <a:solidFill>
                <a:schemeClr val="dk1"/>
              </a:solidFill>
            </a:endParaRPr>
          </a:p>
          <a:p>
            <a:pPr marL="457200" lvl="0" indent="-330200" algn="just" rtl="0">
              <a:lnSpc>
                <a:spcPct val="115000"/>
              </a:lnSpc>
              <a:spcBef>
                <a:spcPts val="0"/>
              </a:spcBef>
              <a:spcAft>
                <a:spcPts val="0"/>
              </a:spcAft>
              <a:buClr>
                <a:schemeClr val="dk1"/>
              </a:buClr>
              <a:buSzPts val="1600"/>
              <a:buAutoNum type="arabicPeriod"/>
            </a:pPr>
            <a:r>
              <a:rPr lang="es-CL" sz="1600" b="1" i="1">
                <a:solidFill>
                  <a:schemeClr val="dk1"/>
                </a:solidFill>
              </a:rPr>
              <a:t>Sprint 2: Desarrollamos las ventas y configuramos el listado para productos próximos a vencer, asegurando que el cliente tuviera herramientas útiles y funcionales.</a:t>
            </a:r>
            <a:endParaRPr sz="1600" b="1" i="1">
              <a:solidFill>
                <a:schemeClr val="dk1"/>
              </a:solidFill>
            </a:endParaRPr>
          </a:p>
          <a:p>
            <a:pPr marL="457200" lvl="0" indent="-330200" algn="just" rtl="0">
              <a:lnSpc>
                <a:spcPct val="115000"/>
              </a:lnSpc>
              <a:spcBef>
                <a:spcPts val="0"/>
              </a:spcBef>
              <a:spcAft>
                <a:spcPts val="0"/>
              </a:spcAft>
              <a:buClr>
                <a:schemeClr val="dk1"/>
              </a:buClr>
              <a:buSzPts val="1600"/>
              <a:buAutoNum type="arabicPeriod"/>
            </a:pPr>
            <a:r>
              <a:rPr lang="es-CL" sz="1600" b="1" i="1">
                <a:solidFill>
                  <a:schemeClr val="dk1"/>
                </a:solidFill>
              </a:rPr>
              <a:t>Sprint 3: Realizamos pruebas finales, optimizamos el sistema para un mejor rendimiento y preparamos toda la documentación técnica y funcional necesaria.</a:t>
            </a:r>
            <a:endParaRPr sz="1600" b="1" i="1">
              <a:solidFill>
                <a:schemeClr val="dk1"/>
              </a:solidFill>
            </a:endParaRPr>
          </a:p>
          <a:p>
            <a:pPr marL="0" lvl="0" indent="0" algn="l" rtl="0">
              <a:spcBef>
                <a:spcPts val="1500"/>
              </a:spcBef>
              <a:spcAft>
                <a:spcPts val="0"/>
              </a:spcAft>
              <a:buNone/>
            </a:pPr>
            <a:endParaRPr/>
          </a:p>
        </p:txBody>
      </p:sp>
      <p:pic>
        <p:nvPicPr>
          <p:cNvPr id="277" name="Google Shape;277;p6"/>
          <p:cNvPicPr preferRelativeResize="0"/>
          <p:nvPr/>
        </p:nvPicPr>
        <p:blipFill>
          <a:blip r:embed="rId3">
            <a:alphaModFix/>
          </a:blip>
          <a:stretch>
            <a:fillRect/>
          </a:stretch>
        </p:blipFill>
        <p:spPr>
          <a:xfrm>
            <a:off x="13513475" y="2618725"/>
            <a:ext cx="6097625" cy="60719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1265</Words>
  <Application>Microsoft Office PowerPoint</Application>
  <PresentationFormat>Personalizado</PresentationFormat>
  <Paragraphs>120</Paragraphs>
  <Slides>20</Slides>
  <Notes>20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20</vt:i4>
      </vt:variant>
    </vt:vector>
  </HeadingPairs>
  <TitlesOfParts>
    <vt:vector size="23" baseType="lpstr">
      <vt:lpstr>Arial</vt:lpstr>
      <vt:lpstr>Calibri</vt:lpstr>
      <vt:lpstr>Office Theme</vt:lpstr>
      <vt:lpstr>Presentación de PowerPoint</vt:lpstr>
      <vt:lpstr>Presentación de PowerPoint</vt:lpstr>
      <vt:lpstr>Presentación de PowerPoint</vt:lpstr>
      <vt:lpstr>Problema y Propuesta de solución</vt:lpstr>
      <vt:lpstr>Presentación de PowerPoint</vt:lpstr>
      <vt:lpstr>Objetivos del proyecto</vt:lpstr>
      <vt:lpstr>Presentación de PowerPoint</vt:lpstr>
      <vt:lpstr>Metodología</vt:lpstr>
      <vt:lpstr>Presentación de PowerPoint</vt:lpstr>
      <vt:lpstr>Presentación de PowerPoint</vt:lpstr>
      <vt:lpstr>Topología del proyecto</vt:lpstr>
      <vt:lpstr>Presentación de PowerPoint</vt:lpstr>
      <vt:lpstr>Tecnologías Utilizadas</vt:lpstr>
      <vt:lpstr>Presentación de PowerPoint</vt:lpstr>
      <vt:lpstr>Presentación de PowerPoint</vt:lpstr>
      <vt:lpstr>Presentación de PowerPoint</vt:lpstr>
      <vt:lpstr>Presentación de PowerPoint</vt:lpstr>
      <vt:lpstr>Conclusión</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Gabriel Mendez F.</dc:creator>
  <cp:lastModifiedBy>BASTIAN ALEJANDRO NAVARRETE GAMBOA</cp:lastModifiedBy>
  <cp:revision>5</cp:revision>
  <dcterms:created xsi:type="dcterms:W3CDTF">2021-04-02T01:36:00Z</dcterms:created>
  <dcterms:modified xsi:type="dcterms:W3CDTF">2024-12-01T22:38:28Z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2021-03-30T00:00:00Z</vt:filetime>
  </property>
  <property fmtid="{D5CDD505-2E9C-101B-9397-08002B2CF9AE}" pid="3" name="Creator">
    <vt:lpwstr>Adobe Illustrator 25.2 (Macintosh)</vt:lpwstr>
  </property>
  <property fmtid="{D5CDD505-2E9C-101B-9397-08002B2CF9AE}" pid="4" name="LastSaved">
    <vt:filetime>2021-04-02T00:00:00Z</vt:filetime>
  </property>
</Properties>
</file>